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0" r:id="rId3"/>
    <p:sldId id="279" r:id="rId4"/>
    <p:sldId id="271" r:id="rId5"/>
    <p:sldId id="266" r:id="rId6"/>
    <p:sldId id="269" r:id="rId7"/>
    <p:sldId id="264" r:id="rId8"/>
    <p:sldId id="259" r:id="rId9"/>
    <p:sldId id="257" r:id="rId10"/>
    <p:sldId id="258" r:id="rId11"/>
    <p:sldId id="265" r:id="rId12"/>
    <p:sldId id="267" r:id="rId13"/>
    <p:sldId id="261" r:id="rId14"/>
    <p:sldId id="273" r:id="rId15"/>
    <p:sldId id="262" r:id="rId16"/>
    <p:sldId id="275" r:id="rId17"/>
    <p:sldId id="274" r:id="rId18"/>
    <p:sldId id="276" r:id="rId19"/>
    <p:sldId id="263" r:id="rId20"/>
    <p:sldId id="277" r:id="rId21"/>
    <p:sldId id="260" r:id="rId22"/>
    <p:sldId id="278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E133C8-FAC2-C74C-9CA1-626573862449}">
          <p14:sldIdLst>
            <p14:sldId id="256"/>
            <p14:sldId id="270"/>
            <p14:sldId id="279"/>
            <p14:sldId id="271"/>
            <p14:sldId id="266"/>
            <p14:sldId id="269"/>
            <p14:sldId id="264"/>
            <p14:sldId id="259"/>
            <p14:sldId id="257"/>
            <p14:sldId id="258"/>
            <p14:sldId id="265"/>
            <p14:sldId id="267"/>
            <p14:sldId id="261"/>
            <p14:sldId id="273"/>
            <p14:sldId id="262"/>
            <p14:sldId id="275"/>
            <p14:sldId id="274"/>
            <p14:sldId id="276"/>
            <p14:sldId id="263"/>
            <p14:sldId id="277"/>
            <p14:sldId id="260"/>
            <p14:sldId id="278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image" Target="../media/image53.jpg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image" Target="../media/image53.jpg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C94E9-168B-DF4F-9F92-BC7EDB70B28D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4A957-AA2C-2F44-92E6-DC84CDFFD42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just" rtl="0">
            <a:lnSpc>
              <a:spcPct val="200000"/>
            </a:lnSpc>
          </a:pP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Sistemas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Aumentativos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e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Alternativos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de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Comunicação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(SAAC)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são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técnicas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que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tentam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compensar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,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temporária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ou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definitivamente,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uma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incapacidade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no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indivíduo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que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apresenta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distúrbios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da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comunicação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expressiva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e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em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que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podem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ser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utilizadas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todos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modos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possíveis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para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baseline="30000" dirty="0" err="1" smtClean="0">
              <a:solidFill>
                <a:srgbClr val="663366"/>
              </a:solidFill>
              <a:latin typeface="Arial"/>
              <a:cs typeface="Arial"/>
            </a:rPr>
            <a:t>comunicar</a:t>
          </a:r>
          <a:r>
            <a:rPr lang="en-US" sz="1800" baseline="30000" dirty="0" smtClean="0">
              <a:solidFill>
                <a:srgbClr val="663366"/>
              </a:solidFill>
              <a:latin typeface="Arial"/>
              <a:cs typeface="Arial"/>
            </a:rPr>
            <a:t> (ASHA, 2010).</a:t>
          </a:r>
          <a:endParaRPr lang="en-US" sz="1800" dirty="0">
            <a:solidFill>
              <a:srgbClr val="663366"/>
            </a:solidFill>
            <a:latin typeface="Arial"/>
            <a:cs typeface="Arial"/>
          </a:endParaRPr>
        </a:p>
      </dgm:t>
    </dgm:pt>
    <dgm:pt modelId="{D789F24C-AECD-834B-9356-F36334F72ED4}" type="parTrans" cxnId="{8465D98C-C31E-794F-806D-FA130E80E559}">
      <dgm:prSet/>
      <dgm:spPr/>
      <dgm:t>
        <a:bodyPr/>
        <a:lstStyle/>
        <a:p>
          <a:endParaRPr lang="en-US"/>
        </a:p>
      </dgm:t>
    </dgm:pt>
    <dgm:pt modelId="{85DC912D-EEAD-4845-B281-FDF2C5B416F0}" type="sibTrans" cxnId="{8465D98C-C31E-794F-806D-FA130E80E559}">
      <dgm:prSet/>
      <dgm:spPr/>
      <dgm:t>
        <a:bodyPr/>
        <a:lstStyle/>
        <a:p>
          <a:endParaRPr lang="en-US"/>
        </a:p>
      </dgm:t>
    </dgm:pt>
    <dgm:pt modelId="{CF612FBA-F61E-0141-9861-90E75E61FCB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r">
            <a:lnSpc>
              <a:spcPct val="200000"/>
            </a:lnSpc>
          </a:pP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SAAC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encontram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-se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divididos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em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dois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grupos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: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SAAC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sem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ajuda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e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SAAC com 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ajuda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(</a:t>
          </a:r>
          <a:r>
            <a:rPr lang="en-US" sz="1100" dirty="0" err="1" smtClean="0">
              <a:solidFill>
                <a:srgbClr val="663366"/>
              </a:solidFill>
              <a:latin typeface="Arial"/>
              <a:cs typeface="Arial"/>
            </a:rPr>
            <a:t>Almirall</a:t>
          </a:r>
          <a:r>
            <a:rPr lang="en-US" sz="1100" dirty="0" smtClean="0">
              <a:solidFill>
                <a:srgbClr val="663366"/>
              </a:solidFill>
              <a:latin typeface="Arial"/>
              <a:cs typeface="Arial"/>
            </a:rPr>
            <a:t> &amp; al., 2003). </a:t>
          </a:r>
          <a:endParaRPr lang="en-US" sz="1100" dirty="0">
            <a:solidFill>
              <a:srgbClr val="663366"/>
            </a:solidFill>
            <a:latin typeface="Arial"/>
            <a:cs typeface="Arial"/>
          </a:endParaRPr>
        </a:p>
      </dgm:t>
    </dgm:pt>
    <dgm:pt modelId="{8579B50E-1379-0245-B115-3B6AEFD9D843}" type="parTrans" cxnId="{F8F3D04E-AFD1-E444-9736-F01B4C652131}">
      <dgm:prSet/>
      <dgm:spPr/>
      <dgm:t>
        <a:bodyPr/>
        <a:lstStyle/>
        <a:p>
          <a:endParaRPr lang="en-US"/>
        </a:p>
      </dgm:t>
    </dgm:pt>
    <dgm:pt modelId="{E85F22B0-833F-B841-9046-C3B32375B191}" type="sibTrans" cxnId="{F8F3D04E-AFD1-E444-9736-F01B4C652131}">
      <dgm:prSet/>
      <dgm:spPr/>
      <dgm:t>
        <a:bodyPr/>
        <a:lstStyle/>
        <a:p>
          <a:endParaRPr lang="en-US"/>
        </a:p>
      </dgm:t>
    </dgm:pt>
    <dgm:pt modelId="{B6404E38-2A29-F247-A237-3A8C2C32A88D}">
      <dgm:prSet/>
      <dgm:spPr>
        <a:solidFill>
          <a:schemeClr val="accent6"/>
        </a:solidFill>
      </dgm:spPr>
      <dgm:t>
        <a:bodyPr/>
        <a:lstStyle/>
        <a:p>
          <a:pPr algn="just">
            <a:lnSpc>
              <a:spcPct val="140000"/>
            </a:lnSpc>
          </a:pP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No segundo grupo, nos sistemas com ajuda,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são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utilizados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objectos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externos ao corpo do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indivíduo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como forma de apoio à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comunicação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(fotografias, palavras, frases, dispositivos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electrónicos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,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conversão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e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expressão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gráfica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). Para comunicar o sujeito aponta para um dos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símbolos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com a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mão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, com o olhar ou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ate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́ mesmo com outra parte do corpo. Neste caso, os sistemas podem ser utilizados tanto para a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conversação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como para a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expressão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escrita (Cook &amp;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Hussey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, 1995 cit. </a:t>
          </a:r>
          <a:r>
            <a:rPr lang="pt-PT" dirty="0" err="1" smtClean="0">
              <a:solidFill>
                <a:srgbClr val="663366"/>
              </a:solidFill>
              <a:latin typeface="Arial"/>
              <a:cs typeface="Arial"/>
            </a:rPr>
            <a:t>in</a:t>
          </a:r>
          <a:r>
            <a:rPr lang="pt-PT" dirty="0" smtClean="0">
              <a:solidFill>
                <a:srgbClr val="663366"/>
              </a:solidFill>
              <a:latin typeface="Arial"/>
              <a:cs typeface="Arial"/>
            </a:rPr>
            <a:t> Garcia 2003). </a:t>
          </a:r>
          <a:endParaRPr lang="pt-PT" dirty="0">
            <a:solidFill>
              <a:srgbClr val="663366"/>
            </a:solidFill>
            <a:latin typeface="Arial"/>
            <a:cs typeface="Arial"/>
          </a:endParaRPr>
        </a:p>
      </dgm:t>
    </dgm:pt>
    <dgm:pt modelId="{8592F360-A77A-B044-885A-6BAC8D5810E6}" type="parTrans" cxnId="{2745837C-E878-074C-8D3E-D52241A108D9}">
      <dgm:prSet/>
      <dgm:spPr/>
      <dgm:t>
        <a:bodyPr/>
        <a:lstStyle/>
        <a:p>
          <a:endParaRPr lang="en-US"/>
        </a:p>
      </dgm:t>
    </dgm:pt>
    <dgm:pt modelId="{0DA27B1F-8C4E-094C-A1B2-C98627D8FA24}" type="sibTrans" cxnId="{2745837C-E878-074C-8D3E-D52241A108D9}">
      <dgm:prSet/>
      <dgm:spPr/>
      <dgm:t>
        <a:bodyPr/>
        <a:lstStyle/>
        <a:p>
          <a:endParaRPr lang="en-US"/>
        </a:p>
      </dgm:t>
    </dgm:pt>
    <dgm:pt modelId="{8092AFE6-5B79-6B4B-AFEC-3C17F4C84B3D}" type="pres">
      <dgm:prSet presAssocID="{4D2C94E9-168B-DF4F-9F92-BC7EDB70B28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2DE429-579E-5345-AEA4-B312CBE92EE8}" type="pres">
      <dgm:prSet presAssocID="{4D2C94E9-168B-DF4F-9F92-BC7EDB70B28D}" presName="dummyMaxCanvas" presStyleCnt="0">
        <dgm:presLayoutVars/>
      </dgm:prSet>
      <dgm:spPr/>
    </dgm:pt>
    <dgm:pt modelId="{2063F3A9-1365-944A-A9B0-A313DEBC46EF}" type="pres">
      <dgm:prSet presAssocID="{4D2C94E9-168B-DF4F-9F92-BC7EDB70B28D}" presName="ThreeNodes_1" presStyleLbl="node1" presStyleIdx="0" presStyleCnt="3" custScaleX="105561" custScaleY="123224" custLinFactNeighborX="1767" custLinFactNeighborY="16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8641F-8597-0F4D-9C0F-205268964018}" type="pres">
      <dgm:prSet presAssocID="{4D2C94E9-168B-DF4F-9F92-BC7EDB70B28D}" presName="ThreeNodes_2" presStyleLbl="node1" presStyleIdx="1" presStyleCnt="3" custScaleY="47565" custLinFactNeighborX="-1975" custLinFactNeighborY="3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4B1F4-E808-B342-B3B1-ACC9ED8D3811}" type="pres">
      <dgm:prSet presAssocID="{4D2C94E9-168B-DF4F-9F92-BC7EDB70B28D}" presName="ThreeNodes_3" presStyleLbl="node1" presStyleIdx="2" presStyleCnt="3" custScaleX="101509" custScaleY="107731" custLinFactNeighborX="11506" custLinFactNeighborY="-15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9042D-39B1-FD4C-BC97-318BDB95138A}" type="pres">
      <dgm:prSet presAssocID="{4D2C94E9-168B-DF4F-9F92-BC7EDB70B28D}" presName="ThreeConn_1-2" presStyleLbl="fgAccFollowNode1" presStyleIdx="0" presStyleCnt="2" custLinFactNeighborX="-30401" custLinFactNeighborY="53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B07DD-E222-194B-8B5A-4A79A92F0FBE}" type="pres">
      <dgm:prSet presAssocID="{4D2C94E9-168B-DF4F-9F92-BC7EDB70B28D}" presName="ThreeConn_2-3" presStyleLbl="fgAccFollowNode1" presStyleIdx="1" presStyleCnt="2" custLinFactNeighborX="9120" custLinFactNeighborY="5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9E144-2D3C-6B45-BB16-A4745E6C882F}" type="pres">
      <dgm:prSet presAssocID="{4D2C94E9-168B-DF4F-9F92-BC7EDB70B28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A6D9B-71E5-1C49-B9B0-F03B67C9D0F9}" type="pres">
      <dgm:prSet presAssocID="{4D2C94E9-168B-DF4F-9F92-BC7EDB70B28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CAFA3-C386-5B41-BEA4-074316EAAD61}" type="pres">
      <dgm:prSet presAssocID="{4D2C94E9-168B-DF4F-9F92-BC7EDB70B28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5D98C-C31E-794F-806D-FA130E80E559}" srcId="{4D2C94E9-168B-DF4F-9F92-BC7EDB70B28D}" destId="{3E84A957-AA2C-2F44-92E6-DC84CDFFD42D}" srcOrd="0" destOrd="0" parTransId="{D789F24C-AECD-834B-9356-F36334F72ED4}" sibTransId="{85DC912D-EEAD-4845-B281-FDF2C5B416F0}"/>
    <dgm:cxn modelId="{84458005-AB72-4F45-848F-9A6B16A10076}" type="presOf" srcId="{E85F22B0-833F-B841-9046-C3B32375B191}" destId="{407B07DD-E222-194B-8B5A-4A79A92F0FBE}" srcOrd="0" destOrd="0" presId="urn:microsoft.com/office/officeart/2005/8/layout/vProcess5"/>
    <dgm:cxn modelId="{2202E801-D32D-CD41-BD4D-528CBA7C2626}" type="presOf" srcId="{CF612FBA-F61E-0141-9861-90E75E61FCBD}" destId="{F0CA6D9B-71E5-1C49-B9B0-F03B67C9D0F9}" srcOrd="1" destOrd="0" presId="urn:microsoft.com/office/officeart/2005/8/layout/vProcess5"/>
    <dgm:cxn modelId="{26A64029-BD76-DA4E-A048-AED6AC559DD6}" type="presOf" srcId="{85DC912D-EEAD-4845-B281-FDF2C5B416F0}" destId="{3989042D-39B1-FD4C-BC97-318BDB95138A}" srcOrd="0" destOrd="0" presId="urn:microsoft.com/office/officeart/2005/8/layout/vProcess5"/>
    <dgm:cxn modelId="{4E471612-9D0C-904C-B2CA-99B71DFF0F94}" type="presOf" srcId="{3E84A957-AA2C-2F44-92E6-DC84CDFFD42D}" destId="{6ED9E144-2D3C-6B45-BB16-A4745E6C882F}" srcOrd="1" destOrd="0" presId="urn:microsoft.com/office/officeart/2005/8/layout/vProcess5"/>
    <dgm:cxn modelId="{10190CF5-A122-A94D-AE05-1BACF0D2DA74}" type="presOf" srcId="{CF612FBA-F61E-0141-9861-90E75E61FCBD}" destId="{8948641F-8597-0F4D-9C0F-205268964018}" srcOrd="0" destOrd="0" presId="urn:microsoft.com/office/officeart/2005/8/layout/vProcess5"/>
    <dgm:cxn modelId="{232960A0-9F1F-BA4C-9D36-CF5AD676AABF}" type="presOf" srcId="{B6404E38-2A29-F247-A237-3A8C2C32A88D}" destId="{2374B1F4-E808-B342-B3B1-ACC9ED8D3811}" srcOrd="0" destOrd="0" presId="urn:microsoft.com/office/officeart/2005/8/layout/vProcess5"/>
    <dgm:cxn modelId="{B4EFB12E-448C-CE4C-A418-972840E015DA}" type="presOf" srcId="{B6404E38-2A29-F247-A237-3A8C2C32A88D}" destId="{141CAFA3-C386-5B41-BEA4-074316EAAD61}" srcOrd="1" destOrd="0" presId="urn:microsoft.com/office/officeart/2005/8/layout/vProcess5"/>
    <dgm:cxn modelId="{F8F3D04E-AFD1-E444-9736-F01B4C652131}" srcId="{4D2C94E9-168B-DF4F-9F92-BC7EDB70B28D}" destId="{CF612FBA-F61E-0141-9861-90E75E61FCBD}" srcOrd="1" destOrd="0" parTransId="{8579B50E-1379-0245-B115-3B6AEFD9D843}" sibTransId="{E85F22B0-833F-B841-9046-C3B32375B191}"/>
    <dgm:cxn modelId="{A4C91DFD-9DD0-3D44-B958-9595C4D9B383}" type="presOf" srcId="{3E84A957-AA2C-2F44-92E6-DC84CDFFD42D}" destId="{2063F3A9-1365-944A-A9B0-A313DEBC46EF}" srcOrd="0" destOrd="0" presId="urn:microsoft.com/office/officeart/2005/8/layout/vProcess5"/>
    <dgm:cxn modelId="{6B3D67A7-15F6-8046-AA2E-80F89DF15839}" type="presOf" srcId="{4D2C94E9-168B-DF4F-9F92-BC7EDB70B28D}" destId="{8092AFE6-5B79-6B4B-AFEC-3C17F4C84B3D}" srcOrd="0" destOrd="0" presId="urn:microsoft.com/office/officeart/2005/8/layout/vProcess5"/>
    <dgm:cxn modelId="{2745837C-E878-074C-8D3E-D52241A108D9}" srcId="{4D2C94E9-168B-DF4F-9F92-BC7EDB70B28D}" destId="{B6404E38-2A29-F247-A237-3A8C2C32A88D}" srcOrd="2" destOrd="0" parTransId="{8592F360-A77A-B044-885A-6BAC8D5810E6}" sibTransId="{0DA27B1F-8C4E-094C-A1B2-C98627D8FA24}"/>
    <dgm:cxn modelId="{3DEA619B-1F54-8E4D-9587-DD85BA28DB96}" type="presParOf" srcId="{8092AFE6-5B79-6B4B-AFEC-3C17F4C84B3D}" destId="{7B2DE429-579E-5345-AEA4-B312CBE92EE8}" srcOrd="0" destOrd="0" presId="urn:microsoft.com/office/officeart/2005/8/layout/vProcess5"/>
    <dgm:cxn modelId="{DFD264AE-0A59-0548-B8AD-4315074023A5}" type="presParOf" srcId="{8092AFE6-5B79-6B4B-AFEC-3C17F4C84B3D}" destId="{2063F3A9-1365-944A-A9B0-A313DEBC46EF}" srcOrd="1" destOrd="0" presId="urn:microsoft.com/office/officeart/2005/8/layout/vProcess5"/>
    <dgm:cxn modelId="{8AE9D96D-8FA5-8842-B30C-DEE60298F8B8}" type="presParOf" srcId="{8092AFE6-5B79-6B4B-AFEC-3C17F4C84B3D}" destId="{8948641F-8597-0F4D-9C0F-205268964018}" srcOrd="2" destOrd="0" presId="urn:microsoft.com/office/officeart/2005/8/layout/vProcess5"/>
    <dgm:cxn modelId="{D1BDFFEF-E46E-6A4A-AC30-264B967C6C1D}" type="presParOf" srcId="{8092AFE6-5B79-6B4B-AFEC-3C17F4C84B3D}" destId="{2374B1F4-E808-B342-B3B1-ACC9ED8D3811}" srcOrd="3" destOrd="0" presId="urn:microsoft.com/office/officeart/2005/8/layout/vProcess5"/>
    <dgm:cxn modelId="{4769267C-4E2D-6F43-8760-7547C79BB8A0}" type="presParOf" srcId="{8092AFE6-5B79-6B4B-AFEC-3C17F4C84B3D}" destId="{3989042D-39B1-FD4C-BC97-318BDB95138A}" srcOrd="4" destOrd="0" presId="urn:microsoft.com/office/officeart/2005/8/layout/vProcess5"/>
    <dgm:cxn modelId="{46658B9B-CD35-DE4B-A93D-7009A770C25A}" type="presParOf" srcId="{8092AFE6-5B79-6B4B-AFEC-3C17F4C84B3D}" destId="{407B07DD-E222-194B-8B5A-4A79A92F0FBE}" srcOrd="5" destOrd="0" presId="urn:microsoft.com/office/officeart/2005/8/layout/vProcess5"/>
    <dgm:cxn modelId="{664AED07-1283-034F-8BA9-E4B212100C15}" type="presParOf" srcId="{8092AFE6-5B79-6B4B-AFEC-3C17F4C84B3D}" destId="{6ED9E144-2D3C-6B45-BB16-A4745E6C882F}" srcOrd="6" destOrd="0" presId="urn:microsoft.com/office/officeart/2005/8/layout/vProcess5"/>
    <dgm:cxn modelId="{3D221061-5CA5-2547-AF85-5CD63352A578}" type="presParOf" srcId="{8092AFE6-5B79-6B4B-AFEC-3C17F4C84B3D}" destId="{F0CA6D9B-71E5-1C49-B9B0-F03B67C9D0F9}" srcOrd="7" destOrd="0" presId="urn:microsoft.com/office/officeart/2005/8/layout/vProcess5"/>
    <dgm:cxn modelId="{AD4CB56D-1F65-1B47-A85A-A3D24C1F0E8E}" type="presParOf" srcId="{8092AFE6-5B79-6B4B-AFEC-3C17F4C84B3D}" destId="{141CAFA3-C386-5B41-BEA4-074316EAAD6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738B47-2418-F042-A2E7-F72CB2C3D947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767C0-77D4-CB4C-A32F-B3DF72AF06C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Sistemas</a:t>
          </a:r>
          <a:r>
            <a:rPr lang="en-US" sz="2000" dirty="0" smtClean="0">
              <a:latin typeface="Arial"/>
              <a:cs typeface="Arial"/>
            </a:rPr>
            <a:t> com </a:t>
          </a:r>
          <a:r>
            <a:rPr lang="en-US" sz="2000" dirty="0" err="1" smtClean="0">
              <a:latin typeface="Arial"/>
              <a:cs typeface="Arial"/>
            </a:rPr>
            <a:t>ajuda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utilizados</a:t>
          </a:r>
          <a:r>
            <a:rPr lang="en-US" sz="2000" dirty="0" smtClean="0">
              <a:latin typeface="Arial"/>
              <a:cs typeface="Arial"/>
            </a:rPr>
            <a:t> no </a:t>
          </a:r>
          <a:r>
            <a:rPr lang="en-US" sz="2000" dirty="0" err="1" smtClean="0">
              <a:latin typeface="Arial"/>
              <a:cs typeface="Arial"/>
            </a:rPr>
            <a:t>nosso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trabalho</a:t>
          </a:r>
          <a:r>
            <a:rPr lang="en-US" sz="2000" dirty="0" smtClean="0">
              <a:latin typeface="Arial"/>
              <a:cs typeface="Arial"/>
            </a:rPr>
            <a:t>:</a:t>
          </a:r>
          <a:endParaRPr lang="en-US" sz="2000" dirty="0">
            <a:latin typeface="Arial"/>
            <a:cs typeface="Arial"/>
          </a:endParaRPr>
        </a:p>
      </dgm:t>
    </dgm:pt>
    <dgm:pt modelId="{6B05490F-7F88-6B47-A107-32F89E81895A}" type="parTrans" cxnId="{47194191-62DF-0144-A2C5-1E48911C1B4F}">
      <dgm:prSet/>
      <dgm:spPr/>
      <dgm:t>
        <a:bodyPr/>
        <a:lstStyle/>
        <a:p>
          <a:endParaRPr lang="en-US"/>
        </a:p>
      </dgm:t>
    </dgm:pt>
    <dgm:pt modelId="{52C8C266-7130-C543-B6E2-D65EC55AF1A3}" type="sibTrans" cxnId="{47194191-62DF-0144-A2C5-1E48911C1B4F}">
      <dgm:prSet/>
      <dgm:spPr/>
      <dgm:t>
        <a:bodyPr/>
        <a:lstStyle/>
        <a:p>
          <a:endParaRPr lang="en-US"/>
        </a:p>
      </dgm:t>
    </dgm:pt>
    <dgm:pt modelId="{BA8A81B3-1A08-714A-A89C-382A5DBBF4E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dirty="0" smtClean="0">
              <a:latin typeface="Arial"/>
              <a:cs typeface="Arial"/>
            </a:rPr>
            <a:t>software </a:t>
          </a:r>
          <a:r>
            <a:rPr lang="en-US" sz="1400" i="1" dirty="0" err="1" smtClean="0">
              <a:latin typeface="Arial"/>
              <a:cs typeface="Arial"/>
            </a:rPr>
            <a:t>Comunicar</a:t>
          </a:r>
          <a:r>
            <a:rPr lang="en-US" sz="1400" i="1" dirty="0" smtClean="0">
              <a:latin typeface="Arial"/>
              <a:cs typeface="Arial"/>
            </a:rPr>
            <a:t> com </a:t>
          </a:r>
          <a:r>
            <a:rPr lang="en-US" sz="1400" i="1" dirty="0" err="1" smtClean="0">
              <a:latin typeface="Arial"/>
              <a:cs typeface="Arial"/>
            </a:rPr>
            <a:t>Símbolos</a:t>
          </a:r>
          <a:r>
            <a:rPr lang="en-US" sz="1400" i="1" dirty="0" smtClean="0">
              <a:latin typeface="Arial"/>
              <a:cs typeface="Arial"/>
            </a:rPr>
            <a:t> </a:t>
          </a:r>
          <a:endParaRPr lang="en-US" sz="1400" i="1" dirty="0">
            <a:latin typeface="Arial"/>
            <a:cs typeface="Arial"/>
          </a:endParaRPr>
        </a:p>
      </dgm:t>
    </dgm:pt>
    <dgm:pt modelId="{407483FB-5335-744A-8371-8690C66CA026}" type="parTrans" cxnId="{3956898D-2288-2149-87CA-FDF60135449E}">
      <dgm:prSet/>
      <dgm:spPr/>
      <dgm:t>
        <a:bodyPr/>
        <a:lstStyle/>
        <a:p>
          <a:endParaRPr lang="en-US"/>
        </a:p>
      </dgm:t>
    </dgm:pt>
    <dgm:pt modelId="{DA2BAD7A-5366-E14A-B1EE-C7BC1DFBA89F}" type="sibTrans" cxnId="{3956898D-2288-2149-87CA-FDF60135449E}">
      <dgm:prSet/>
      <dgm:spPr/>
      <dgm:t>
        <a:bodyPr/>
        <a:lstStyle/>
        <a:p>
          <a:endParaRPr lang="en-US"/>
        </a:p>
      </dgm:t>
    </dgm:pt>
    <dgm:pt modelId="{DF0561D8-F309-254E-9EB6-D277E47937E8}">
      <dgm:prSet custT="1"/>
      <dgm:spPr>
        <a:solidFill>
          <a:schemeClr val="accent5"/>
        </a:solidFill>
      </dgm:spPr>
      <dgm:t>
        <a:bodyPr/>
        <a:lstStyle/>
        <a:p>
          <a:r>
            <a:rPr lang="en-US" sz="1400" dirty="0" err="1" smtClean="0">
              <a:latin typeface="Arial"/>
              <a:cs typeface="Arial"/>
            </a:rPr>
            <a:t>símbolos</a:t>
          </a:r>
          <a:r>
            <a:rPr lang="en-US" sz="1400" dirty="0" smtClean="0">
              <a:latin typeface="Arial"/>
              <a:cs typeface="Arial"/>
            </a:rPr>
            <a:t> </a:t>
          </a:r>
          <a:r>
            <a:rPr lang="en-US" sz="1400" i="1" dirty="0" smtClean="0">
              <a:latin typeface="Arial"/>
              <a:cs typeface="Arial"/>
            </a:rPr>
            <a:t>Picture Communication System </a:t>
          </a:r>
          <a:r>
            <a:rPr lang="en-US" sz="1400" dirty="0" smtClean="0">
              <a:latin typeface="Arial"/>
              <a:cs typeface="Arial"/>
            </a:rPr>
            <a:t>(SPC) </a:t>
          </a:r>
          <a:endParaRPr lang="en-US" sz="1400" dirty="0">
            <a:latin typeface="Arial"/>
            <a:cs typeface="Arial"/>
          </a:endParaRPr>
        </a:p>
      </dgm:t>
    </dgm:pt>
    <dgm:pt modelId="{18C973FF-2380-0C46-A75E-D40EF45DFF55}" type="parTrans" cxnId="{7EFA5DA2-E5EF-7749-A23F-9E31AF285A0D}">
      <dgm:prSet/>
      <dgm:spPr/>
      <dgm:t>
        <a:bodyPr/>
        <a:lstStyle/>
        <a:p>
          <a:endParaRPr lang="en-US"/>
        </a:p>
      </dgm:t>
    </dgm:pt>
    <dgm:pt modelId="{BEF5E003-3649-6C42-9C05-F309D76B9A82}" type="sibTrans" cxnId="{7EFA5DA2-E5EF-7749-A23F-9E31AF285A0D}">
      <dgm:prSet/>
      <dgm:spPr/>
      <dgm:t>
        <a:bodyPr/>
        <a:lstStyle/>
        <a:p>
          <a:endParaRPr lang="en-US"/>
        </a:p>
      </dgm:t>
    </dgm:pt>
    <dgm:pt modelId="{57B493BF-D6E2-DE46-B989-4E5E050A66E7}" type="pres">
      <dgm:prSet presAssocID="{E0738B47-2418-F042-A2E7-F72CB2C3D94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AB0388-2D04-F54D-AD9C-0775A81D03B5}" type="pres">
      <dgm:prSet presAssocID="{1C8767C0-77D4-CB4C-A32F-B3DF72AF06C5}" presName="root" presStyleCnt="0">
        <dgm:presLayoutVars>
          <dgm:chMax/>
          <dgm:chPref val="4"/>
        </dgm:presLayoutVars>
      </dgm:prSet>
      <dgm:spPr/>
    </dgm:pt>
    <dgm:pt modelId="{A22BC899-1513-E948-9C69-4E88E375CE91}" type="pres">
      <dgm:prSet presAssocID="{1C8767C0-77D4-CB4C-A32F-B3DF72AF06C5}" presName="rootComposite" presStyleCnt="0">
        <dgm:presLayoutVars/>
      </dgm:prSet>
      <dgm:spPr/>
    </dgm:pt>
    <dgm:pt modelId="{EEEBC5CC-F361-C040-A703-7B8AD4978412}" type="pres">
      <dgm:prSet presAssocID="{1C8767C0-77D4-CB4C-A32F-B3DF72AF06C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BD03AB11-0729-134B-A94E-5F7797194858}" type="pres">
      <dgm:prSet presAssocID="{1C8767C0-77D4-CB4C-A32F-B3DF72AF06C5}" presName="childShape" presStyleCnt="0">
        <dgm:presLayoutVars>
          <dgm:chMax val="0"/>
          <dgm:chPref val="0"/>
        </dgm:presLayoutVars>
      </dgm:prSet>
      <dgm:spPr/>
    </dgm:pt>
    <dgm:pt modelId="{CAA78A89-7306-584C-A35E-C62427EFA98E}" type="pres">
      <dgm:prSet presAssocID="{DF0561D8-F309-254E-9EB6-D277E47937E8}" presName="childComposite" presStyleCnt="0">
        <dgm:presLayoutVars>
          <dgm:chMax val="0"/>
          <dgm:chPref val="0"/>
        </dgm:presLayoutVars>
      </dgm:prSet>
      <dgm:spPr/>
    </dgm:pt>
    <dgm:pt modelId="{1974D2CE-EA5C-7947-9F4C-70A3B0F10A91}" type="pres">
      <dgm:prSet presAssocID="{DF0561D8-F309-254E-9EB6-D277E47937E8}" presName="Image" presStyleLbl="node1" presStyleIdx="0" presStyleCnt="2" custScaleX="100017" custScaleY="97157"/>
      <dgm:spPr>
        <a:blipFill>
          <a:blip xmlns:r="http://schemas.openxmlformats.org/officeDocument/2006/relationships" r:embed="rId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pt-PT"/>
        </a:p>
      </dgm:t>
    </dgm:pt>
    <dgm:pt modelId="{E2F362A5-4506-E546-B91A-6469BCE90860}" type="pres">
      <dgm:prSet presAssocID="{DF0561D8-F309-254E-9EB6-D277E47937E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B2452-89B3-B444-AD72-A3C4BDB5E815}" type="pres">
      <dgm:prSet presAssocID="{BA8A81B3-1A08-714A-A89C-382A5DBBF4EF}" presName="childComposite" presStyleCnt="0">
        <dgm:presLayoutVars>
          <dgm:chMax val="0"/>
          <dgm:chPref val="0"/>
        </dgm:presLayoutVars>
      </dgm:prSet>
      <dgm:spPr/>
    </dgm:pt>
    <dgm:pt modelId="{9E7AF557-B2C2-8F47-963F-FFAD9011DE32}" type="pres">
      <dgm:prSet presAssocID="{BA8A81B3-1A08-714A-A89C-382A5DBBF4EF}" presName="Image" presStyleLbl="node1" presStyleIdx="1" presStyleCnt="2" custLinFactNeighborX="-297" custLinFactNeighborY="-250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5"/>
          </a:solidFill>
        </a:ln>
      </dgm:spPr>
      <dgm:t>
        <a:bodyPr/>
        <a:lstStyle/>
        <a:p>
          <a:endParaRPr lang="pt-PT"/>
        </a:p>
      </dgm:t>
    </dgm:pt>
    <dgm:pt modelId="{F443FC35-9BE8-0E44-B4EE-9DB92543005F}" type="pres">
      <dgm:prSet presAssocID="{BA8A81B3-1A08-714A-A89C-382A5DBBF4E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5E96C-27E7-E845-AC69-C719AAA5A53D}" type="presOf" srcId="{E0738B47-2418-F042-A2E7-F72CB2C3D947}" destId="{57B493BF-D6E2-DE46-B989-4E5E050A66E7}" srcOrd="0" destOrd="0" presId="urn:microsoft.com/office/officeart/2008/layout/PictureAccentList"/>
    <dgm:cxn modelId="{47194191-62DF-0144-A2C5-1E48911C1B4F}" srcId="{E0738B47-2418-F042-A2E7-F72CB2C3D947}" destId="{1C8767C0-77D4-CB4C-A32F-B3DF72AF06C5}" srcOrd="0" destOrd="0" parTransId="{6B05490F-7F88-6B47-A107-32F89E81895A}" sibTransId="{52C8C266-7130-C543-B6E2-D65EC55AF1A3}"/>
    <dgm:cxn modelId="{35C1E025-1659-3640-A920-81DB892D1DD5}" type="presOf" srcId="{BA8A81B3-1A08-714A-A89C-382A5DBBF4EF}" destId="{F443FC35-9BE8-0E44-B4EE-9DB92543005F}" srcOrd="0" destOrd="0" presId="urn:microsoft.com/office/officeart/2008/layout/PictureAccentList"/>
    <dgm:cxn modelId="{3956898D-2288-2149-87CA-FDF60135449E}" srcId="{1C8767C0-77D4-CB4C-A32F-B3DF72AF06C5}" destId="{BA8A81B3-1A08-714A-A89C-382A5DBBF4EF}" srcOrd="1" destOrd="0" parTransId="{407483FB-5335-744A-8371-8690C66CA026}" sibTransId="{DA2BAD7A-5366-E14A-B1EE-C7BC1DFBA89F}"/>
    <dgm:cxn modelId="{728AAE3E-EA59-334A-BE26-1E3353DCA33E}" type="presOf" srcId="{1C8767C0-77D4-CB4C-A32F-B3DF72AF06C5}" destId="{EEEBC5CC-F361-C040-A703-7B8AD4978412}" srcOrd="0" destOrd="0" presId="urn:microsoft.com/office/officeart/2008/layout/PictureAccentList"/>
    <dgm:cxn modelId="{81D6BF25-B509-F64C-842A-C7138DD0BBFE}" type="presOf" srcId="{DF0561D8-F309-254E-9EB6-D277E47937E8}" destId="{E2F362A5-4506-E546-B91A-6469BCE90860}" srcOrd="0" destOrd="0" presId="urn:microsoft.com/office/officeart/2008/layout/PictureAccentList"/>
    <dgm:cxn modelId="{7EFA5DA2-E5EF-7749-A23F-9E31AF285A0D}" srcId="{1C8767C0-77D4-CB4C-A32F-B3DF72AF06C5}" destId="{DF0561D8-F309-254E-9EB6-D277E47937E8}" srcOrd="0" destOrd="0" parTransId="{18C973FF-2380-0C46-A75E-D40EF45DFF55}" sibTransId="{BEF5E003-3649-6C42-9C05-F309D76B9A82}"/>
    <dgm:cxn modelId="{055438D4-6E5C-1742-B6CB-7E55249B7C6A}" type="presParOf" srcId="{57B493BF-D6E2-DE46-B989-4E5E050A66E7}" destId="{81AB0388-2D04-F54D-AD9C-0775A81D03B5}" srcOrd="0" destOrd="0" presId="urn:microsoft.com/office/officeart/2008/layout/PictureAccentList"/>
    <dgm:cxn modelId="{AB779096-94AD-214B-A921-8C4D8BE9A31D}" type="presParOf" srcId="{81AB0388-2D04-F54D-AD9C-0775A81D03B5}" destId="{A22BC899-1513-E948-9C69-4E88E375CE91}" srcOrd="0" destOrd="0" presId="urn:microsoft.com/office/officeart/2008/layout/PictureAccentList"/>
    <dgm:cxn modelId="{D3D9D4D9-A872-3F46-B65A-938C14D4F84D}" type="presParOf" srcId="{A22BC899-1513-E948-9C69-4E88E375CE91}" destId="{EEEBC5CC-F361-C040-A703-7B8AD4978412}" srcOrd="0" destOrd="0" presId="urn:microsoft.com/office/officeart/2008/layout/PictureAccentList"/>
    <dgm:cxn modelId="{CEA1C5F3-5DA8-AD48-8B7E-4AD2620A39E8}" type="presParOf" srcId="{81AB0388-2D04-F54D-AD9C-0775A81D03B5}" destId="{BD03AB11-0729-134B-A94E-5F7797194858}" srcOrd="1" destOrd="0" presId="urn:microsoft.com/office/officeart/2008/layout/PictureAccentList"/>
    <dgm:cxn modelId="{A52C3696-6E61-9B46-91BF-0CB4DDDA4F1B}" type="presParOf" srcId="{BD03AB11-0729-134B-A94E-5F7797194858}" destId="{CAA78A89-7306-584C-A35E-C62427EFA98E}" srcOrd="0" destOrd="0" presId="urn:microsoft.com/office/officeart/2008/layout/PictureAccentList"/>
    <dgm:cxn modelId="{5E2D0D4F-3A5E-A948-BB0E-62E0C4CBD9C8}" type="presParOf" srcId="{CAA78A89-7306-584C-A35E-C62427EFA98E}" destId="{1974D2CE-EA5C-7947-9F4C-70A3B0F10A91}" srcOrd="0" destOrd="0" presId="urn:microsoft.com/office/officeart/2008/layout/PictureAccentList"/>
    <dgm:cxn modelId="{9444AD74-CE44-9741-8F5D-0A9A1D0552AF}" type="presParOf" srcId="{CAA78A89-7306-584C-A35E-C62427EFA98E}" destId="{E2F362A5-4506-E546-B91A-6469BCE90860}" srcOrd="1" destOrd="0" presId="urn:microsoft.com/office/officeart/2008/layout/PictureAccentList"/>
    <dgm:cxn modelId="{86E5A56F-F006-EE4A-9083-D6201138B5F5}" type="presParOf" srcId="{BD03AB11-0729-134B-A94E-5F7797194858}" destId="{3BDB2452-89B3-B444-AD72-A3C4BDB5E815}" srcOrd="1" destOrd="0" presId="urn:microsoft.com/office/officeart/2008/layout/PictureAccentList"/>
    <dgm:cxn modelId="{8D9EB504-22F0-5849-8551-BAEE6F058B4E}" type="presParOf" srcId="{3BDB2452-89B3-B444-AD72-A3C4BDB5E815}" destId="{9E7AF557-B2C2-8F47-963F-FFAD9011DE32}" srcOrd="0" destOrd="0" presId="urn:microsoft.com/office/officeart/2008/layout/PictureAccentList"/>
    <dgm:cxn modelId="{00073257-4961-9440-9C1B-DD1B51BD585C}" type="presParOf" srcId="{3BDB2452-89B3-B444-AD72-A3C4BDB5E815}" destId="{F443FC35-9BE8-0E44-B4EE-9DB92543005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4A5DD-4ECE-0142-B9EC-7648E3C554A1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BD5C96-7960-9642-AE9C-56767840816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r>
            <a:rPr lang="en-US" sz="800" dirty="0" smtClean="0"/>
            <a:t>.</a:t>
          </a:r>
          <a:endParaRPr lang="en-US" sz="800" dirty="0"/>
        </a:p>
      </dgm:t>
    </dgm:pt>
    <dgm:pt modelId="{34E9B1E9-1B5D-D64B-98A5-41BD5F5E6BF2}" type="parTrans" cxnId="{53C33A93-7E92-A040-91B7-3A5B563BD27C}">
      <dgm:prSet/>
      <dgm:spPr/>
      <dgm:t>
        <a:bodyPr/>
        <a:lstStyle/>
        <a:p>
          <a:endParaRPr lang="en-US"/>
        </a:p>
      </dgm:t>
    </dgm:pt>
    <dgm:pt modelId="{EC9E66B8-3594-0A4E-AD26-F77F718A71B2}" type="sibTrans" cxnId="{53C33A93-7E92-A040-91B7-3A5B563BD27C}">
      <dgm:prSet/>
      <dgm:spPr/>
      <dgm:t>
        <a:bodyPr/>
        <a:lstStyle/>
        <a:p>
          <a:endParaRPr lang="en-US"/>
        </a:p>
      </dgm:t>
    </dgm:pt>
    <dgm:pt modelId="{11DC9887-9090-A448-AC5F-5EF11BE74AB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D071BFEF-E4F7-C240-A2EC-2DD0AB79BE07}" type="parTrans" cxnId="{6467D40E-CD5D-B441-9500-4581B02D0D1A}">
      <dgm:prSet/>
      <dgm:spPr/>
      <dgm:t>
        <a:bodyPr/>
        <a:lstStyle/>
        <a:p>
          <a:endParaRPr lang="en-US"/>
        </a:p>
      </dgm:t>
    </dgm:pt>
    <dgm:pt modelId="{FDCDA1B3-3A49-F14F-91BC-9E820571B5DB}" type="sibTrans" cxnId="{6467D40E-CD5D-B441-9500-4581B02D0D1A}">
      <dgm:prSet/>
      <dgm:spPr/>
      <dgm:t>
        <a:bodyPr/>
        <a:lstStyle/>
        <a:p>
          <a:endParaRPr lang="en-US"/>
        </a:p>
      </dgm:t>
    </dgm:pt>
    <dgm:pt modelId="{E72C0F26-A5F5-8E47-9858-CA543B2FB0B8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l"/>
          <a:r>
            <a:rPr lang="en-US" sz="800" dirty="0" smtClean="0"/>
            <a:t>.</a:t>
          </a:r>
          <a:endParaRPr lang="en-US" sz="800" dirty="0"/>
        </a:p>
      </dgm:t>
    </dgm:pt>
    <dgm:pt modelId="{93A01D88-3558-5245-9032-C00B6BD5B913}" type="parTrans" cxnId="{A1361DD6-AA03-6A40-8EFB-C0E817248B32}">
      <dgm:prSet/>
      <dgm:spPr/>
      <dgm:t>
        <a:bodyPr/>
        <a:lstStyle/>
        <a:p>
          <a:endParaRPr lang="en-US"/>
        </a:p>
      </dgm:t>
    </dgm:pt>
    <dgm:pt modelId="{BA662754-850C-F84B-B2F9-4A0423C5F36F}" type="sibTrans" cxnId="{A1361DD6-AA03-6A40-8EFB-C0E817248B32}">
      <dgm:prSet/>
      <dgm:spPr/>
      <dgm:t>
        <a:bodyPr/>
        <a:lstStyle/>
        <a:p>
          <a:endParaRPr lang="en-US"/>
        </a:p>
      </dgm:t>
    </dgm:pt>
    <dgm:pt modelId="{9C67E43E-E141-4C4C-BF53-434BC05E96B9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l"/>
          <a:r>
            <a:rPr lang="en-US" sz="800" dirty="0" smtClean="0"/>
            <a:t>.</a:t>
          </a:r>
          <a:endParaRPr lang="en-US" sz="800" dirty="0"/>
        </a:p>
      </dgm:t>
    </dgm:pt>
    <dgm:pt modelId="{6F6E2190-7AC2-3E4A-BA4D-6A554CB00C38}" type="parTrans" cxnId="{D07BA7AB-C3DD-5741-90F1-23CFFF387831}">
      <dgm:prSet/>
      <dgm:spPr/>
      <dgm:t>
        <a:bodyPr/>
        <a:lstStyle/>
        <a:p>
          <a:endParaRPr lang="en-US"/>
        </a:p>
      </dgm:t>
    </dgm:pt>
    <dgm:pt modelId="{923A27E0-108E-6C4F-9588-E8C27FC9E460}" type="sibTrans" cxnId="{D07BA7AB-C3DD-5741-90F1-23CFFF387831}">
      <dgm:prSet/>
      <dgm:spPr/>
      <dgm:t>
        <a:bodyPr/>
        <a:lstStyle/>
        <a:p>
          <a:endParaRPr lang="en-US"/>
        </a:p>
      </dgm:t>
    </dgm:pt>
    <dgm:pt modelId="{06BA907C-E063-AA49-8A15-5937BF9ABE81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1E7D88A6-0B67-4C46-A995-612DE215C8C8}" type="parTrans" cxnId="{AA454DE5-64BC-234E-8587-9A2DA13F6014}">
      <dgm:prSet/>
      <dgm:spPr/>
      <dgm:t>
        <a:bodyPr/>
        <a:lstStyle/>
        <a:p>
          <a:endParaRPr lang="en-US"/>
        </a:p>
      </dgm:t>
    </dgm:pt>
    <dgm:pt modelId="{6E6FAB2A-385C-1642-A27D-60FEC836E16B}" type="sibTrans" cxnId="{AA454DE5-64BC-234E-8587-9A2DA13F6014}">
      <dgm:prSet/>
      <dgm:spPr/>
      <dgm:t>
        <a:bodyPr/>
        <a:lstStyle/>
        <a:p>
          <a:endParaRPr lang="en-US"/>
        </a:p>
      </dgm:t>
    </dgm:pt>
    <dgm:pt modelId="{3D07EB75-4F42-3D44-976A-A2E6B46C565A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DCC462-FD1E-E740-8375-31E7EE8C0E75}" type="parTrans" cxnId="{BDA5A08D-35C8-DA46-82E4-60DD08D0FB27}">
      <dgm:prSet/>
      <dgm:spPr/>
      <dgm:t>
        <a:bodyPr/>
        <a:lstStyle/>
        <a:p>
          <a:endParaRPr lang="en-US"/>
        </a:p>
      </dgm:t>
    </dgm:pt>
    <dgm:pt modelId="{83D6F985-A336-8748-BF08-15C6E9727343}" type="sibTrans" cxnId="{BDA5A08D-35C8-DA46-82E4-60DD08D0FB27}">
      <dgm:prSet/>
      <dgm:spPr/>
      <dgm:t>
        <a:bodyPr/>
        <a:lstStyle/>
        <a:p>
          <a:endParaRPr lang="en-US"/>
        </a:p>
      </dgm:t>
    </dgm:pt>
    <dgm:pt modelId="{250CEA60-32A9-8D4B-8C59-5AC2BA467B51}" type="pres">
      <dgm:prSet presAssocID="{0404A5DD-4ECE-0142-B9EC-7648E3C554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0EB76D-F31F-B940-9F5B-96725328B5FE}" type="pres">
      <dgm:prSet presAssocID="{FABD5C96-7960-9642-AE9C-567678408166}" presName="centerShape" presStyleLbl="node0" presStyleIdx="0" presStyleCnt="1"/>
      <dgm:spPr/>
      <dgm:t>
        <a:bodyPr/>
        <a:lstStyle/>
        <a:p>
          <a:endParaRPr lang="en-US"/>
        </a:p>
      </dgm:t>
    </dgm:pt>
    <dgm:pt modelId="{D6A48613-B616-1F4E-9024-227BE6BD9440}" type="pres">
      <dgm:prSet presAssocID="{D071BFEF-E4F7-C240-A2EC-2DD0AB79BE0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6B9DB37-C990-4541-8EC6-58AD118847E0}" type="pres">
      <dgm:prSet presAssocID="{D071BFEF-E4F7-C240-A2EC-2DD0AB79BE0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501B9C0-D570-3F44-AB0E-BD3F2F1C61F1}" type="pres">
      <dgm:prSet presAssocID="{11DC9887-9090-A448-AC5F-5EF11BE74A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7EFB9-19E7-C34C-AA44-7D38D6BA2991}" type="pres">
      <dgm:prSet presAssocID="{93A01D88-3558-5245-9032-C00B6BD5B91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7443703-C565-094A-A29B-859235C9A146}" type="pres">
      <dgm:prSet presAssocID="{93A01D88-3558-5245-9032-C00B6BD5B91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0F0CAF7-83FE-B645-8C84-B73476DA04DB}" type="pres">
      <dgm:prSet presAssocID="{E72C0F26-A5F5-8E47-9858-CA543B2FB0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9C12D-472C-DC40-AB0A-3552308D4230}" type="pres">
      <dgm:prSet presAssocID="{9ADCC462-FD1E-E740-8375-31E7EE8C0E75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749BF65-2CA9-8D42-8F53-582176BD9935}" type="pres">
      <dgm:prSet presAssocID="{9ADCC462-FD1E-E740-8375-31E7EE8C0E7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4567333-E710-BE49-89A7-4E4EF45EBA6A}" type="pres">
      <dgm:prSet presAssocID="{3D07EB75-4F42-3D44-976A-A2E6B46C56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F985C-E6DA-C44F-836D-8800F1A53B89}" type="pres">
      <dgm:prSet presAssocID="{6F6E2190-7AC2-3E4A-BA4D-6A554CB00C38}" presName="parTrans" presStyleLbl="sibTrans2D1" presStyleIdx="3" presStyleCnt="5"/>
      <dgm:spPr/>
      <dgm:t>
        <a:bodyPr/>
        <a:lstStyle/>
        <a:p>
          <a:endParaRPr lang="en-US"/>
        </a:p>
      </dgm:t>
    </dgm:pt>
    <dgm:pt modelId="{5ADCCF7A-EC16-5C4A-937B-B2B922AF7831}" type="pres">
      <dgm:prSet presAssocID="{6F6E2190-7AC2-3E4A-BA4D-6A554CB00C3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F7535AD-53B6-9D4C-A52F-642A5E70316D}" type="pres">
      <dgm:prSet presAssocID="{9C67E43E-E141-4C4C-BF53-434BC05E96B9}" presName="node" presStyleLbl="node1" presStyleIdx="3" presStyleCnt="5" custRadScaleRad="98044" custRadScaleInc="-4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AE21F-43F5-2B4A-9C33-AE783A590613}" type="pres">
      <dgm:prSet presAssocID="{1E7D88A6-0B67-4C46-A995-612DE215C8C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B396CCB-4612-B144-8F87-73184C32DBF7}" type="pres">
      <dgm:prSet presAssocID="{1E7D88A6-0B67-4C46-A995-612DE215C8C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B7B5226-8F88-C84E-A7EA-F22B654D654B}" type="pres">
      <dgm:prSet presAssocID="{06BA907C-E063-AA49-8A15-5937BF9ABE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24916-2D93-9640-A48F-96371F80E29F}" type="presOf" srcId="{9C67E43E-E141-4C4C-BF53-434BC05E96B9}" destId="{2F7535AD-53B6-9D4C-A52F-642A5E70316D}" srcOrd="0" destOrd="0" presId="urn:microsoft.com/office/officeart/2005/8/layout/radial5"/>
    <dgm:cxn modelId="{B6EAE686-08FB-E743-B08C-EE50DEEDE956}" type="presOf" srcId="{3D07EB75-4F42-3D44-976A-A2E6B46C565A}" destId="{B4567333-E710-BE49-89A7-4E4EF45EBA6A}" srcOrd="0" destOrd="0" presId="urn:microsoft.com/office/officeart/2005/8/layout/radial5"/>
    <dgm:cxn modelId="{6467D40E-CD5D-B441-9500-4581B02D0D1A}" srcId="{FABD5C96-7960-9642-AE9C-567678408166}" destId="{11DC9887-9090-A448-AC5F-5EF11BE74AB3}" srcOrd="0" destOrd="0" parTransId="{D071BFEF-E4F7-C240-A2EC-2DD0AB79BE07}" sibTransId="{FDCDA1B3-3A49-F14F-91BC-9E820571B5DB}"/>
    <dgm:cxn modelId="{53C33A93-7E92-A040-91B7-3A5B563BD27C}" srcId="{0404A5DD-4ECE-0142-B9EC-7648E3C554A1}" destId="{FABD5C96-7960-9642-AE9C-567678408166}" srcOrd="0" destOrd="0" parTransId="{34E9B1E9-1B5D-D64B-98A5-41BD5F5E6BF2}" sibTransId="{EC9E66B8-3594-0A4E-AD26-F77F718A71B2}"/>
    <dgm:cxn modelId="{C465EB99-96CB-7342-8ACE-22B9D5DDC134}" type="presOf" srcId="{D071BFEF-E4F7-C240-A2EC-2DD0AB79BE07}" destId="{B6B9DB37-C990-4541-8EC6-58AD118847E0}" srcOrd="1" destOrd="0" presId="urn:microsoft.com/office/officeart/2005/8/layout/radial5"/>
    <dgm:cxn modelId="{67851E7C-3BA3-E24E-B83E-B8583EC7107E}" type="presOf" srcId="{1E7D88A6-0B67-4C46-A995-612DE215C8C8}" destId="{243AE21F-43F5-2B4A-9C33-AE783A590613}" srcOrd="0" destOrd="0" presId="urn:microsoft.com/office/officeart/2005/8/layout/radial5"/>
    <dgm:cxn modelId="{A873D259-10D3-B244-B60E-BF97F64E50A0}" type="presOf" srcId="{6F6E2190-7AC2-3E4A-BA4D-6A554CB00C38}" destId="{5ADCCF7A-EC16-5C4A-937B-B2B922AF7831}" srcOrd="1" destOrd="0" presId="urn:microsoft.com/office/officeart/2005/8/layout/radial5"/>
    <dgm:cxn modelId="{7F9A2EA6-2E7D-8A4D-8AE1-71EC68A8C591}" type="presOf" srcId="{93A01D88-3558-5245-9032-C00B6BD5B913}" destId="{87443703-C565-094A-A29B-859235C9A146}" srcOrd="1" destOrd="0" presId="urn:microsoft.com/office/officeart/2005/8/layout/radial5"/>
    <dgm:cxn modelId="{A0CC2495-F53E-8B44-83C1-600FE6D79E58}" type="presOf" srcId="{06BA907C-E063-AA49-8A15-5937BF9ABE81}" destId="{FB7B5226-8F88-C84E-A7EA-F22B654D654B}" srcOrd="0" destOrd="0" presId="urn:microsoft.com/office/officeart/2005/8/layout/radial5"/>
    <dgm:cxn modelId="{D07BA7AB-C3DD-5741-90F1-23CFFF387831}" srcId="{FABD5C96-7960-9642-AE9C-567678408166}" destId="{9C67E43E-E141-4C4C-BF53-434BC05E96B9}" srcOrd="3" destOrd="0" parTransId="{6F6E2190-7AC2-3E4A-BA4D-6A554CB00C38}" sibTransId="{923A27E0-108E-6C4F-9588-E8C27FC9E460}"/>
    <dgm:cxn modelId="{40BEC4C9-B558-E746-A471-4AD3A3446ABA}" type="presOf" srcId="{93A01D88-3558-5245-9032-C00B6BD5B913}" destId="{1A97EFB9-19E7-C34C-AA44-7D38D6BA2991}" srcOrd="0" destOrd="0" presId="urn:microsoft.com/office/officeart/2005/8/layout/radial5"/>
    <dgm:cxn modelId="{D1EBCB9A-3CCD-064E-B97A-B78AE3802000}" type="presOf" srcId="{6F6E2190-7AC2-3E4A-BA4D-6A554CB00C38}" destId="{CB1F985C-E6DA-C44F-836D-8800F1A53B89}" srcOrd="0" destOrd="0" presId="urn:microsoft.com/office/officeart/2005/8/layout/radial5"/>
    <dgm:cxn modelId="{AA454DE5-64BC-234E-8587-9A2DA13F6014}" srcId="{FABD5C96-7960-9642-AE9C-567678408166}" destId="{06BA907C-E063-AA49-8A15-5937BF9ABE81}" srcOrd="4" destOrd="0" parTransId="{1E7D88A6-0B67-4C46-A995-612DE215C8C8}" sibTransId="{6E6FAB2A-385C-1642-A27D-60FEC836E16B}"/>
    <dgm:cxn modelId="{BDA5A08D-35C8-DA46-82E4-60DD08D0FB27}" srcId="{FABD5C96-7960-9642-AE9C-567678408166}" destId="{3D07EB75-4F42-3D44-976A-A2E6B46C565A}" srcOrd="2" destOrd="0" parTransId="{9ADCC462-FD1E-E740-8375-31E7EE8C0E75}" sibTransId="{83D6F985-A336-8748-BF08-15C6E9727343}"/>
    <dgm:cxn modelId="{B618C239-FCD6-C648-B480-B6A79D7B62FB}" type="presOf" srcId="{D071BFEF-E4F7-C240-A2EC-2DD0AB79BE07}" destId="{D6A48613-B616-1F4E-9024-227BE6BD9440}" srcOrd="0" destOrd="0" presId="urn:microsoft.com/office/officeart/2005/8/layout/radial5"/>
    <dgm:cxn modelId="{D1478396-9BC5-F847-A138-A4B3B58BF61C}" type="presOf" srcId="{0404A5DD-4ECE-0142-B9EC-7648E3C554A1}" destId="{250CEA60-32A9-8D4B-8C59-5AC2BA467B51}" srcOrd="0" destOrd="0" presId="urn:microsoft.com/office/officeart/2005/8/layout/radial5"/>
    <dgm:cxn modelId="{70A30D8C-53A1-1247-B5BC-F4F0D7661450}" type="presOf" srcId="{9ADCC462-FD1E-E740-8375-31E7EE8C0E75}" destId="{A749BF65-2CA9-8D42-8F53-582176BD9935}" srcOrd="1" destOrd="0" presId="urn:microsoft.com/office/officeart/2005/8/layout/radial5"/>
    <dgm:cxn modelId="{FA95A21D-66F7-3442-8740-F16C033FD8D0}" type="presOf" srcId="{E72C0F26-A5F5-8E47-9858-CA543B2FB0B8}" destId="{00F0CAF7-83FE-B645-8C84-B73476DA04DB}" srcOrd="0" destOrd="0" presId="urn:microsoft.com/office/officeart/2005/8/layout/radial5"/>
    <dgm:cxn modelId="{A1361DD6-AA03-6A40-8EFB-C0E817248B32}" srcId="{FABD5C96-7960-9642-AE9C-567678408166}" destId="{E72C0F26-A5F5-8E47-9858-CA543B2FB0B8}" srcOrd="1" destOrd="0" parTransId="{93A01D88-3558-5245-9032-C00B6BD5B913}" sibTransId="{BA662754-850C-F84B-B2F9-4A0423C5F36F}"/>
    <dgm:cxn modelId="{B1BCDC16-BD44-534F-8F4F-F6353D1C61D0}" type="presOf" srcId="{11DC9887-9090-A448-AC5F-5EF11BE74AB3}" destId="{7501B9C0-D570-3F44-AB0E-BD3F2F1C61F1}" srcOrd="0" destOrd="0" presId="urn:microsoft.com/office/officeart/2005/8/layout/radial5"/>
    <dgm:cxn modelId="{1ECAAF58-EC86-354B-BD97-66D29879928F}" type="presOf" srcId="{FABD5C96-7960-9642-AE9C-567678408166}" destId="{4A0EB76D-F31F-B940-9F5B-96725328B5FE}" srcOrd="0" destOrd="0" presId="urn:microsoft.com/office/officeart/2005/8/layout/radial5"/>
    <dgm:cxn modelId="{AB7F9731-7983-7C4B-9A2D-DC0D962B7855}" type="presOf" srcId="{1E7D88A6-0B67-4C46-A995-612DE215C8C8}" destId="{9B396CCB-4612-B144-8F87-73184C32DBF7}" srcOrd="1" destOrd="0" presId="urn:microsoft.com/office/officeart/2005/8/layout/radial5"/>
    <dgm:cxn modelId="{2E815385-295F-FC48-BF4D-42E3C3D6A86E}" type="presOf" srcId="{9ADCC462-FD1E-E740-8375-31E7EE8C0E75}" destId="{DD49C12D-472C-DC40-AB0A-3552308D4230}" srcOrd="0" destOrd="0" presId="urn:microsoft.com/office/officeart/2005/8/layout/radial5"/>
    <dgm:cxn modelId="{DD8383B2-6615-EE46-854C-54DFEE848370}" type="presParOf" srcId="{250CEA60-32A9-8D4B-8C59-5AC2BA467B51}" destId="{4A0EB76D-F31F-B940-9F5B-96725328B5FE}" srcOrd="0" destOrd="0" presId="urn:microsoft.com/office/officeart/2005/8/layout/radial5"/>
    <dgm:cxn modelId="{AEE4B282-F4D7-2446-B9D3-2FEB11C7F6C1}" type="presParOf" srcId="{250CEA60-32A9-8D4B-8C59-5AC2BA467B51}" destId="{D6A48613-B616-1F4E-9024-227BE6BD9440}" srcOrd="1" destOrd="0" presId="urn:microsoft.com/office/officeart/2005/8/layout/radial5"/>
    <dgm:cxn modelId="{942C3FEE-B9C1-0B47-B802-A40F3B838AEA}" type="presParOf" srcId="{D6A48613-B616-1F4E-9024-227BE6BD9440}" destId="{B6B9DB37-C990-4541-8EC6-58AD118847E0}" srcOrd="0" destOrd="0" presId="urn:microsoft.com/office/officeart/2005/8/layout/radial5"/>
    <dgm:cxn modelId="{A5760DC5-3013-2441-81FE-136E74C672F1}" type="presParOf" srcId="{250CEA60-32A9-8D4B-8C59-5AC2BA467B51}" destId="{7501B9C0-D570-3F44-AB0E-BD3F2F1C61F1}" srcOrd="2" destOrd="0" presId="urn:microsoft.com/office/officeart/2005/8/layout/radial5"/>
    <dgm:cxn modelId="{C7456A79-2104-C445-9B8C-F78039FED91E}" type="presParOf" srcId="{250CEA60-32A9-8D4B-8C59-5AC2BA467B51}" destId="{1A97EFB9-19E7-C34C-AA44-7D38D6BA2991}" srcOrd="3" destOrd="0" presId="urn:microsoft.com/office/officeart/2005/8/layout/radial5"/>
    <dgm:cxn modelId="{59574C2C-D7C5-3040-8867-4BCA1F727509}" type="presParOf" srcId="{1A97EFB9-19E7-C34C-AA44-7D38D6BA2991}" destId="{87443703-C565-094A-A29B-859235C9A146}" srcOrd="0" destOrd="0" presId="urn:microsoft.com/office/officeart/2005/8/layout/radial5"/>
    <dgm:cxn modelId="{5CF85133-2338-B045-B930-D228F051759C}" type="presParOf" srcId="{250CEA60-32A9-8D4B-8C59-5AC2BA467B51}" destId="{00F0CAF7-83FE-B645-8C84-B73476DA04DB}" srcOrd="4" destOrd="0" presId="urn:microsoft.com/office/officeart/2005/8/layout/radial5"/>
    <dgm:cxn modelId="{FD91FECB-B7FA-B54F-8C76-E7729CA68204}" type="presParOf" srcId="{250CEA60-32A9-8D4B-8C59-5AC2BA467B51}" destId="{DD49C12D-472C-DC40-AB0A-3552308D4230}" srcOrd="5" destOrd="0" presId="urn:microsoft.com/office/officeart/2005/8/layout/radial5"/>
    <dgm:cxn modelId="{8D7D9209-4EB8-0B48-8D10-A4E446E05078}" type="presParOf" srcId="{DD49C12D-472C-DC40-AB0A-3552308D4230}" destId="{A749BF65-2CA9-8D42-8F53-582176BD9935}" srcOrd="0" destOrd="0" presId="urn:microsoft.com/office/officeart/2005/8/layout/radial5"/>
    <dgm:cxn modelId="{A9C9379F-C81A-6645-A3EB-10C73CD37333}" type="presParOf" srcId="{250CEA60-32A9-8D4B-8C59-5AC2BA467B51}" destId="{B4567333-E710-BE49-89A7-4E4EF45EBA6A}" srcOrd="6" destOrd="0" presId="urn:microsoft.com/office/officeart/2005/8/layout/radial5"/>
    <dgm:cxn modelId="{A8BE911A-B059-724D-9CBD-E5DB6899D6FD}" type="presParOf" srcId="{250CEA60-32A9-8D4B-8C59-5AC2BA467B51}" destId="{CB1F985C-E6DA-C44F-836D-8800F1A53B89}" srcOrd="7" destOrd="0" presId="urn:microsoft.com/office/officeart/2005/8/layout/radial5"/>
    <dgm:cxn modelId="{8A20D188-9E50-B94F-88A5-5174F13AEA66}" type="presParOf" srcId="{CB1F985C-E6DA-C44F-836D-8800F1A53B89}" destId="{5ADCCF7A-EC16-5C4A-937B-B2B922AF7831}" srcOrd="0" destOrd="0" presId="urn:microsoft.com/office/officeart/2005/8/layout/radial5"/>
    <dgm:cxn modelId="{6C58CEEA-45D0-D547-A46C-67B4C719C41B}" type="presParOf" srcId="{250CEA60-32A9-8D4B-8C59-5AC2BA467B51}" destId="{2F7535AD-53B6-9D4C-A52F-642A5E70316D}" srcOrd="8" destOrd="0" presId="urn:microsoft.com/office/officeart/2005/8/layout/radial5"/>
    <dgm:cxn modelId="{C5AF8D22-46DD-DA40-8FA4-9B5DAD4794C9}" type="presParOf" srcId="{250CEA60-32A9-8D4B-8C59-5AC2BA467B51}" destId="{243AE21F-43F5-2B4A-9C33-AE783A590613}" srcOrd="9" destOrd="0" presId="urn:microsoft.com/office/officeart/2005/8/layout/radial5"/>
    <dgm:cxn modelId="{5CBEDC2A-0B2E-A24A-B334-7C62AADA517F}" type="presParOf" srcId="{243AE21F-43F5-2B4A-9C33-AE783A590613}" destId="{9B396CCB-4612-B144-8F87-73184C32DBF7}" srcOrd="0" destOrd="0" presId="urn:microsoft.com/office/officeart/2005/8/layout/radial5"/>
    <dgm:cxn modelId="{7695C76D-D93D-E44D-9722-E2EDB1C5BB6B}" type="presParOf" srcId="{250CEA60-32A9-8D4B-8C59-5AC2BA467B51}" destId="{FB7B5226-8F88-C84E-A7EA-F22B654D654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E02A83-283B-DB49-BA3B-812F0515B5B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A418833C-897A-3C4B-A496-51DDDDDA6C6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Calibri"/>
              <a:cs typeface="Calibri"/>
            </a:rPr>
            <a:t>botas</a:t>
          </a:r>
          <a:endParaRPr lang="en-US" sz="2400" dirty="0">
            <a:latin typeface="Calibri"/>
            <a:cs typeface="Calibri"/>
          </a:endParaRPr>
        </a:p>
      </dgm:t>
    </dgm:pt>
    <dgm:pt modelId="{0D184813-02F8-1D43-8B4A-1C10BCBEC836}" type="parTrans" cxnId="{AD0E8E39-B382-7245-8A04-C7C65F90A267}">
      <dgm:prSet/>
      <dgm:spPr/>
      <dgm:t>
        <a:bodyPr/>
        <a:lstStyle/>
        <a:p>
          <a:endParaRPr lang="en-US"/>
        </a:p>
      </dgm:t>
    </dgm:pt>
    <dgm:pt modelId="{5A864088-99BF-7343-A45F-098B85114D57}" type="sibTrans" cxnId="{AD0E8E39-B382-7245-8A04-C7C65F90A267}">
      <dgm:prSet/>
      <dgm:spPr/>
      <dgm:t>
        <a:bodyPr/>
        <a:lstStyle/>
        <a:p>
          <a:endParaRPr lang="en-US"/>
        </a:p>
      </dgm:t>
    </dgm:pt>
    <dgm:pt modelId="{73222C8E-4F87-7547-AFCD-CB4144A70A47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latin typeface="Calibri"/>
              <a:cs typeface="Calibri"/>
            </a:rPr>
            <a:t>cachecol</a:t>
          </a:r>
          <a:endParaRPr lang="en-US" dirty="0">
            <a:latin typeface="Calibri"/>
            <a:cs typeface="Calibri"/>
          </a:endParaRPr>
        </a:p>
      </dgm:t>
    </dgm:pt>
    <dgm:pt modelId="{406DB67B-1C14-CC46-9527-FC2C2D2D38EE}" type="parTrans" cxnId="{0B083DA1-4716-EF40-9BCE-797A525088AE}">
      <dgm:prSet/>
      <dgm:spPr/>
      <dgm:t>
        <a:bodyPr/>
        <a:lstStyle/>
        <a:p>
          <a:endParaRPr lang="en-US"/>
        </a:p>
      </dgm:t>
    </dgm:pt>
    <dgm:pt modelId="{89AEB12B-D812-9B4C-8D25-3AB9D76AD9EB}" type="sibTrans" cxnId="{0B083DA1-4716-EF40-9BCE-797A525088AE}">
      <dgm:prSet/>
      <dgm:spPr/>
      <dgm:t>
        <a:bodyPr/>
        <a:lstStyle/>
        <a:p>
          <a:endParaRPr lang="en-US"/>
        </a:p>
      </dgm:t>
    </dgm:pt>
    <dgm:pt modelId="{A3CBB660-D58C-D04E-951E-52E9CE98927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latin typeface="Calibri"/>
              <a:cs typeface="Calibri"/>
            </a:rPr>
            <a:t>camisola</a:t>
          </a:r>
          <a:endParaRPr lang="en-US" dirty="0">
            <a:latin typeface="Calibri"/>
            <a:cs typeface="Calibri"/>
          </a:endParaRPr>
        </a:p>
      </dgm:t>
    </dgm:pt>
    <dgm:pt modelId="{AD5DAC14-95AF-2849-BE94-3726ECFB27B3}" type="parTrans" cxnId="{2E6DE03C-644D-B441-8930-FC7A24827081}">
      <dgm:prSet/>
      <dgm:spPr/>
      <dgm:t>
        <a:bodyPr/>
        <a:lstStyle/>
        <a:p>
          <a:endParaRPr lang="en-US"/>
        </a:p>
      </dgm:t>
    </dgm:pt>
    <dgm:pt modelId="{2554CF40-8DC4-F047-875E-09DEA73BABD8}" type="sibTrans" cxnId="{2E6DE03C-644D-B441-8930-FC7A24827081}">
      <dgm:prSet/>
      <dgm:spPr/>
      <dgm:t>
        <a:bodyPr/>
        <a:lstStyle/>
        <a:p>
          <a:endParaRPr lang="en-US"/>
        </a:p>
      </dgm:t>
    </dgm:pt>
    <dgm:pt modelId="{CA718FC2-0BA1-0549-B0D0-68596DBD075A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Calibri"/>
              <a:cs typeface="Calibri"/>
            </a:rPr>
            <a:t>gorro</a:t>
          </a:r>
          <a:endParaRPr lang="en-US" dirty="0">
            <a:latin typeface="Calibri"/>
            <a:cs typeface="Calibri"/>
          </a:endParaRPr>
        </a:p>
      </dgm:t>
    </dgm:pt>
    <dgm:pt modelId="{8AEDFD30-9091-A24B-819D-40139DCB73BE}" type="parTrans" cxnId="{7D0050EB-6436-7148-801A-9A264FC16273}">
      <dgm:prSet/>
      <dgm:spPr/>
      <dgm:t>
        <a:bodyPr/>
        <a:lstStyle/>
        <a:p>
          <a:endParaRPr lang="en-US"/>
        </a:p>
      </dgm:t>
    </dgm:pt>
    <dgm:pt modelId="{36A14C93-8C74-B04C-8103-C1A356221304}" type="sibTrans" cxnId="{7D0050EB-6436-7148-801A-9A264FC16273}">
      <dgm:prSet/>
      <dgm:spPr/>
      <dgm:t>
        <a:bodyPr/>
        <a:lstStyle/>
        <a:p>
          <a:endParaRPr lang="en-US"/>
        </a:p>
      </dgm:t>
    </dgm:pt>
    <dgm:pt modelId="{B1263515-EA52-8A48-B2A4-6A90CD5CBAEC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latin typeface="Calibri"/>
              <a:cs typeface="Calibri"/>
            </a:rPr>
            <a:t>luvas</a:t>
          </a:r>
          <a:endParaRPr lang="en-US" dirty="0">
            <a:latin typeface="Calibri"/>
            <a:cs typeface="Calibri"/>
          </a:endParaRPr>
        </a:p>
      </dgm:t>
    </dgm:pt>
    <dgm:pt modelId="{DD23CA40-AA0D-E044-8DE9-090FF2B658C6}" type="parTrans" cxnId="{904CE3D7-2CFA-BD4F-9E19-9A85622C98F1}">
      <dgm:prSet/>
      <dgm:spPr/>
      <dgm:t>
        <a:bodyPr/>
        <a:lstStyle/>
        <a:p>
          <a:endParaRPr lang="en-US"/>
        </a:p>
      </dgm:t>
    </dgm:pt>
    <dgm:pt modelId="{8847064E-96A6-CD43-AF2B-997A35C9C25C}" type="sibTrans" cxnId="{904CE3D7-2CFA-BD4F-9E19-9A85622C98F1}">
      <dgm:prSet/>
      <dgm:spPr/>
      <dgm:t>
        <a:bodyPr/>
        <a:lstStyle/>
        <a:p>
          <a:endParaRPr lang="en-US"/>
        </a:p>
      </dgm:t>
    </dgm:pt>
    <dgm:pt modelId="{6F60F8F3-8EEE-6B42-B3A1-A70E49D78F79}" type="pres">
      <dgm:prSet presAssocID="{90E02A83-283B-DB49-BA3B-812F0515B5BB}" presName="linearFlow" presStyleCnt="0">
        <dgm:presLayoutVars>
          <dgm:dir/>
          <dgm:resizeHandles val="exact"/>
        </dgm:presLayoutVars>
      </dgm:prSet>
      <dgm:spPr/>
    </dgm:pt>
    <dgm:pt modelId="{D64E9657-8201-0545-BFA4-D88AD726EFCA}" type="pres">
      <dgm:prSet presAssocID="{A418833C-897A-3C4B-A496-51DDDDDA6C6F}" presName="composite" presStyleCnt="0"/>
      <dgm:spPr/>
    </dgm:pt>
    <dgm:pt modelId="{09559FFA-86A0-9241-93ED-F993B7B69C04}" type="pres">
      <dgm:prSet presAssocID="{A418833C-897A-3C4B-A496-51DDDDDA6C6F}" presName="imgShp" presStyleLbl="fgImgPlace1" presStyleIdx="0" presStyleCnt="5" custLinFactNeighborX="893" custLinFactNeighborY="-5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7DA9298-3CFA-4648-9F4B-0474F848F29D}" type="pres">
      <dgm:prSet presAssocID="{A418833C-897A-3C4B-A496-51DDDDDA6C6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C0B4E-BAA6-054B-B156-6E7244D69569}" type="pres">
      <dgm:prSet presAssocID="{5A864088-99BF-7343-A45F-098B85114D57}" presName="spacing" presStyleCnt="0"/>
      <dgm:spPr/>
    </dgm:pt>
    <dgm:pt modelId="{BD8FCA7D-F21F-2B43-A7D4-8A71BC1CC575}" type="pres">
      <dgm:prSet presAssocID="{73222C8E-4F87-7547-AFCD-CB4144A70A47}" presName="composite" presStyleCnt="0"/>
      <dgm:spPr/>
    </dgm:pt>
    <dgm:pt modelId="{C428B6F6-8E50-454B-89D2-B98411B696A6}" type="pres">
      <dgm:prSet presAssocID="{73222C8E-4F87-7547-AFCD-CB4144A70A47}" presName="imgShp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BE44E2B-9B67-2D44-9933-D43C0B9C1868}" type="pres">
      <dgm:prSet presAssocID="{73222C8E-4F87-7547-AFCD-CB4144A70A4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D85CA-57DF-4F47-8F44-11F92C595718}" type="pres">
      <dgm:prSet presAssocID="{89AEB12B-D812-9B4C-8D25-3AB9D76AD9EB}" presName="spacing" presStyleCnt="0"/>
      <dgm:spPr/>
    </dgm:pt>
    <dgm:pt modelId="{27B668C0-B45F-8B4C-B7D4-D784393F1C71}" type="pres">
      <dgm:prSet presAssocID="{A3CBB660-D58C-D04E-951E-52E9CE98927E}" presName="composite" presStyleCnt="0"/>
      <dgm:spPr/>
    </dgm:pt>
    <dgm:pt modelId="{A6058BC0-E3FF-8244-86CE-47D6E9AF2837}" type="pres">
      <dgm:prSet presAssocID="{A3CBB660-D58C-D04E-951E-52E9CE98927E}" presName="imgShp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0D236-1AE7-8B42-9612-A8EDEE6FDF0E}" type="pres">
      <dgm:prSet presAssocID="{A3CBB660-D58C-D04E-951E-52E9CE98927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145DF-FBB6-7B4E-B2DD-05C66A43713B}" type="pres">
      <dgm:prSet presAssocID="{2554CF40-8DC4-F047-875E-09DEA73BABD8}" presName="spacing" presStyleCnt="0"/>
      <dgm:spPr/>
    </dgm:pt>
    <dgm:pt modelId="{4AD37014-8727-BA44-943A-9CB0EA7D1D9C}" type="pres">
      <dgm:prSet presAssocID="{CA718FC2-0BA1-0549-B0D0-68596DBD075A}" presName="composite" presStyleCnt="0"/>
      <dgm:spPr/>
    </dgm:pt>
    <dgm:pt modelId="{08FFDBCB-C6B8-C447-8010-33BC01921D3E}" type="pres">
      <dgm:prSet presAssocID="{CA718FC2-0BA1-0549-B0D0-68596DBD075A}" presName="imgShp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58C6D14-6F1C-A649-8B0B-0C1821E511F3}" type="pres">
      <dgm:prSet presAssocID="{CA718FC2-0BA1-0549-B0D0-68596DBD075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B2FB5-1309-B24B-95BB-C0BEDF1A7021}" type="pres">
      <dgm:prSet presAssocID="{36A14C93-8C74-B04C-8103-C1A356221304}" presName="spacing" presStyleCnt="0"/>
      <dgm:spPr/>
    </dgm:pt>
    <dgm:pt modelId="{B2427B13-B3BD-5D46-994E-548D80891310}" type="pres">
      <dgm:prSet presAssocID="{B1263515-EA52-8A48-B2A4-6A90CD5CBAEC}" presName="composite" presStyleCnt="0"/>
      <dgm:spPr/>
    </dgm:pt>
    <dgm:pt modelId="{C3293553-972A-6D4C-8338-1F1F7CF6D1BA}" type="pres">
      <dgm:prSet presAssocID="{B1263515-EA52-8A48-B2A4-6A90CD5CBAEC}" presName="imgShp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FBDC961-9465-C949-AACD-EAE757F03FD2}" type="pres">
      <dgm:prSet presAssocID="{B1263515-EA52-8A48-B2A4-6A90CD5CBAE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73F23E-19EB-1040-8E6C-2FDFCB98DB68}" type="presOf" srcId="{B1263515-EA52-8A48-B2A4-6A90CD5CBAEC}" destId="{DFBDC961-9465-C949-AACD-EAE757F03FD2}" srcOrd="0" destOrd="0" presId="urn:microsoft.com/office/officeart/2005/8/layout/vList3"/>
    <dgm:cxn modelId="{66DCB608-CEC2-4742-8E43-80A6245DD712}" type="presOf" srcId="{CA718FC2-0BA1-0549-B0D0-68596DBD075A}" destId="{258C6D14-6F1C-A649-8B0B-0C1821E511F3}" srcOrd="0" destOrd="0" presId="urn:microsoft.com/office/officeart/2005/8/layout/vList3"/>
    <dgm:cxn modelId="{86922E77-C7FC-A146-BC43-CF7722CA383D}" type="presOf" srcId="{A418833C-897A-3C4B-A496-51DDDDDA6C6F}" destId="{D7DA9298-3CFA-4648-9F4B-0474F848F29D}" srcOrd="0" destOrd="0" presId="urn:microsoft.com/office/officeart/2005/8/layout/vList3"/>
    <dgm:cxn modelId="{7D0050EB-6436-7148-801A-9A264FC16273}" srcId="{90E02A83-283B-DB49-BA3B-812F0515B5BB}" destId="{CA718FC2-0BA1-0549-B0D0-68596DBD075A}" srcOrd="3" destOrd="0" parTransId="{8AEDFD30-9091-A24B-819D-40139DCB73BE}" sibTransId="{36A14C93-8C74-B04C-8103-C1A356221304}"/>
    <dgm:cxn modelId="{5F1AEFFE-7E01-124D-BB2D-8EE4D56544DE}" type="presOf" srcId="{90E02A83-283B-DB49-BA3B-812F0515B5BB}" destId="{6F60F8F3-8EEE-6B42-B3A1-A70E49D78F79}" srcOrd="0" destOrd="0" presId="urn:microsoft.com/office/officeart/2005/8/layout/vList3"/>
    <dgm:cxn modelId="{2E6DE03C-644D-B441-8930-FC7A24827081}" srcId="{90E02A83-283B-DB49-BA3B-812F0515B5BB}" destId="{A3CBB660-D58C-D04E-951E-52E9CE98927E}" srcOrd="2" destOrd="0" parTransId="{AD5DAC14-95AF-2849-BE94-3726ECFB27B3}" sibTransId="{2554CF40-8DC4-F047-875E-09DEA73BABD8}"/>
    <dgm:cxn modelId="{0B083DA1-4716-EF40-9BCE-797A525088AE}" srcId="{90E02A83-283B-DB49-BA3B-812F0515B5BB}" destId="{73222C8E-4F87-7547-AFCD-CB4144A70A47}" srcOrd="1" destOrd="0" parTransId="{406DB67B-1C14-CC46-9527-FC2C2D2D38EE}" sibTransId="{89AEB12B-D812-9B4C-8D25-3AB9D76AD9EB}"/>
    <dgm:cxn modelId="{904CE3D7-2CFA-BD4F-9E19-9A85622C98F1}" srcId="{90E02A83-283B-DB49-BA3B-812F0515B5BB}" destId="{B1263515-EA52-8A48-B2A4-6A90CD5CBAEC}" srcOrd="4" destOrd="0" parTransId="{DD23CA40-AA0D-E044-8DE9-090FF2B658C6}" sibTransId="{8847064E-96A6-CD43-AF2B-997A35C9C25C}"/>
    <dgm:cxn modelId="{AD0E8E39-B382-7245-8A04-C7C65F90A267}" srcId="{90E02A83-283B-DB49-BA3B-812F0515B5BB}" destId="{A418833C-897A-3C4B-A496-51DDDDDA6C6F}" srcOrd="0" destOrd="0" parTransId="{0D184813-02F8-1D43-8B4A-1C10BCBEC836}" sibTransId="{5A864088-99BF-7343-A45F-098B85114D57}"/>
    <dgm:cxn modelId="{4712EFC4-3733-E142-8477-C729BAAAF17A}" type="presOf" srcId="{73222C8E-4F87-7547-AFCD-CB4144A70A47}" destId="{6BE44E2B-9B67-2D44-9933-D43C0B9C1868}" srcOrd="0" destOrd="0" presId="urn:microsoft.com/office/officeart/2005/8/layout/vList3"/>
    <dgm:cxn modelId="{0513644A-8914-DB46-B93B-4348F1D71BAA}" type="presOf" srcId="{A3CBB660-D58C-D04E-951E-52E9CE98927E}" destId="{F3E0D236-1AE7-8B42-9612-A8EDEE6FDF0E}" srcOrd="0" destOrd="0" presId="urn:microsoft.com/office/officeart/2005/8/layout/vList3"/>
    <dgm:cxn modelId="{53042C13-B968-F246-9D81-69697AC035C6}" type="presParOf" srcId="{6F60F8F3-8EEE-6B42-B3A1-A70E49D78F79}" destId="{D64E9657-8201-0545-BFA4-D88AD726EFCA}" srcOrd="0" destOrd="0" presId="urn:microsoft.com/office/officeart/2005/8/layout/vList3"/>
    <dgm:cxn modelId="{D1EEAE5E-F671-9C4D-B9CB-4A6AEA9F1D06}" type="presParOf" srcId="{D64E9657-8201-0545-BFA4-D88AD726EFCA}" destId="{09559FFA-86A0-9241-93ED-F993B7B69C04}" srcOrd="0" destOrd="0" presId="urn:microsoft.com/office/officeart/2005/8/layout/vList3"/>
    <dgm:cxn modelId="{CF2662F0-E8D5-AC47-9F03-CB8BF71BB386}" type="presParOf" srcId="{D64E9657-8201-0545-BFA4-D88AD726EFCA}" destId="{D7DA9298-3CFA-4648-9F4B-0474F848F29D}" srcOrd="1" destOrd="0" presId="urn:microsoft.com/office/officeart/2005/8/layout/vList3"/>
    <dgm:cxn modelId="{682D9C79-E839-CA4E-BF11-8CD4656C0203}" type="presParOf" srcId="{6F60F8F3-8EEE-6B42-B3A1-A70E49D78F79}" destId="{A5EC0B4E-BAA6-054B-B156-6E7244D69569}" srcOrd="1" destOrd="0" presId="urn:microsoft.com/office/officeart/2005/8/layout/vList3"/>
    <dgm:cxn modelId="{8034336F-3BFA-F842-A64B-8D6AEFD79756}" type="presParOf" srcId="{6F60F8F3-8EEE-6B42-B3A1-A70E49D78F79}" destId="{BD8FCA7D-F21F-2B43-A7D4-8A71BC1CC575}" srcOrd="2" destOrd="0" presId="urn:microsoft.com/office/officeart/2005/8/layout/vList3"/>
    <dgm:cxn modelId="{0A177CBE-2B1A-AA4C-A212-34E2DFC2150C}" type="presParOf" srcId="{BD8FCA7D-F21F-2B43-A7D4-8A71BC1CC575}" destId="{C428B6F6-8E50-454B-89D2-B98411B696A6}" srcOrd="0" destOrd="0" presId="urn:microsoft.com/office/officeart/2005/8/layout/vList3"/>
    <dgm:cxn modelId="{5189A025-B6AA-E049-A29C-C874335A5637}" type="presParOf" srcId="{BD8FCA7D-F21F-2B43-A7D4-8A71BC1CC575}" destId="{6BE44E2B-9B67-2D44-9933-D43C0B9C1868}" srcOrd="1" destOrd="0" presId="urn:microsoft.com/office/officeart/2005/8/layout/vList3"/>
    <dgm:cxn modelId="{4E336357-AECD-1D44-91DA-1736219A8220}" type="presParOf" srcId="{6F60F8F3-8EEE-6B42-B3A1-A70E49D78F79}" destId="{B35D85CA-57DF-4F47-8F44-11F92C595718}" srcOrd="3" destOrd="0" presId="urn:microsoft.com/office/officeart/2005/8/layout/vList3"/>
    <dgm:cxn modelId="{F12F3127-1C12-B349-A568-5551D4A75D63}" type="presParOf" srcId="{6F60F8F3-8EEE-6B42-B3A1-A70E49D78F79}" destId="{27B668C0-B45F-8B4C-B7D4-D784393F1C71}" srcOrd="4" destOrd="0" presId="urn:microsoft.com/office/officeart/2005/8/layout/vList3"/>
    <dgm:cxn modelId="{FF141BDF-674F-BD4B-BDF7-71EA9AAB9C76}" type="presParOf" srcId="{27B668C0-B45F-8B4C-B7D4-D784393F1C71}" destId="{A6058BC0-E3FF-8244-86CE-47D6E9AF2837}" srcOrd="0" destOrd="0" presId="urn:microsoft.com/office/officeart/2005/8/layout/vList3"/>
    <dgm:cxn modelId="{2A4C3C80-979E-4040-A8F8-B04BF9CA1338}" type="presParOf" srcId="{27B668C0-B45F-8B4C-B7D4-D784393F1C71}" destId="{F3E0D236-1AE7-8B42-9612-A8EDEE6FDF0E}" srcOrd="1" destOrd="0" presId="urn:microsoft.com/office/officeart/2005/8/layout/vList3"/>
    <dgm:cxn modelId="{8BE535D1-E412-BD48-BA56-D1A6775DEAD0}" type="presParOf" srcId="{6F60F8F3-8EEE-6B42-B3A1-A70E49D78F79}" destId="{406145DF-FBB6-7B4E-B2DD-05C66A43713B}" srcOrd="5" destOrd="0" presId="urn:microsoft.com/office/officeart/2005/8/layout/vList3"/>
    <dgm:cxn modelId="{5527635A-989A-A24F-8C49-EB01976DE367}" type="presParOf" srcId="{6F60F8F3-8EEE-6B42-B3A1-A70E49D78F79}" destId="{4AD37014-8727-BA44-943A-9CB0EA7D1D9C}" srcOrd="6" destOrd="0" presId="urn:microsoft.com/office/officeart/2005/8/layout/vList3"/>
    <dgm:cxn modelId="{9D95677A-7542-074C-AB92-E32BB549458A}" type="presParOf" srcId="{4AD37014-8727-BA44-943A-9CB0EA7D1D9C}" destId="{08FFDBCB-C6B8-C447-8010-33BC01921D3E}" srcOrd="0" destOrd="0" presId="urn:microsoft.com/office/officeart/2005/8/layout/vList3"/>
    <dgm:cxn modelId="{B61256DB-B506-074F-A001-8248B8AC3A10}" type="presParOf" srcId="{4AD37014-8727-BA44-943A-9CB0EA7D1D9C}" destId="{258C6D14-6F1C-A649-8B0B-0C1821E511F3}" srcOrd="1" destOrd="0" presId="urn:microsoft.com/office/officeart/2005/8/layout/vList3"/>
    <dgm:cxn modelId="{A835C752-B0F2-A140-A27B-B7F9F7B0F48E}" type="presParOf" srcId="{6F60F8F3-8EEE-6B42-B3A1-A70E49D78F79}" destId="{02BB2FB5-1309-B24B-95BB-C0BEDF1A7021}" srcOrd="7" destOrd="0" presId="urn:microsoft.com/office/officeart/2005/8/layout/vList3"/>
    <dgm:cxn modelId="{233C4273-B431-EF43-94B6-B299FC8F3AD6}" type="presParOf" srcId="{6F60F8F3-8EEE-6B42-B3A1-A70E49D78F79}" destId="{B2427B13-B3BD-5D46-994E-548D80891310}" srcOrd="8" destOrd="0" presId="urn:microsoft.com/office/officeart/2005/8/layout/vList3"/>
    <dgm:cxn modelId="{F179CBBB-93D0-F342-A6BF-BD2806C84208}" type="presParOf" srcId="{B2427B13-B3BD-5D46-994E-548D80891310}" destId="{C3293553-972A-6D4C-8338-1F1F7CF6D1BA}" srcOrd="0" destOrd="0" presId="urn:microsoft.com/office/officeart/2005/8/layout/vList3"/>
    <dgm:cxn modelId="{39BC1548-5891-5C45-BB95-EB4BF3399EB5}" type="presParOf" srcId="{B2427B13-B3BD-5D46-994E-548D80891310}" destId="{DFBDC961-9465-C949-AACD-EAE757F03F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3F3A9-1365-944A-A9B0-A313DEBC46EF}">
      <dsp:nvSpPr>
        <dsp:cNvPr id="0" name=""/>
        <dsp:cNvSpPr/>
      </dsp:nvSpPr>
      <dsp:spPr>
        <a:xfrm>
          <a:off x="-34" y="161227"/>
          <a:ext cx="7231575" cy="235217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Sistemas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Aumentativos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e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Alternativos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de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Comunicação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(SAAC)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são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técnicas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que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tentam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compensar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,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temporária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ou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definitivamente,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uma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incapacidade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no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indivíduo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que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apresenta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distúrbios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da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comunicação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expressiva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e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em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que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podem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ser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utilizadas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todos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modos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possíveis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para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800" kern="1200" baseline="30000" dirty="0" err="1" smtClean="0">
              <a:solidFill>
                <a:srgbClr val="663366"/>
              </a:solidFill>
              <a:latin typeface="Arial"/>
              <a:cs typeface="Arial"/>
            </a:rPr>
            <a:t>comunicar</a:t>
          </a:r>
          <a:r>
            <a:rPr lang="en-US" sz="1800" kern="1200" baseline="30000" dirty="0" smtClean="0">
              <a:solidFill>
                <a:srgbClr val="663366"/>
              </a:solidFill>
              <a:latin typeface="Arial"/>
              <a:cs typeface="Arial"/>
            </a:rPr>
            <a:t> (ASHA, 2010).</a:t>
          </a:r>
          <a:endParaRPr lang="en-US" sz="1800" kern="1200" dirty="0">
            <a:solidFill>
              <a:srgbClr val="663366"/>
            </a:solidFill>
            <a:latin typeface="Arial"/>
            <a:cs typeface="Arial"/>
          </a:endParaRPr>
        </a:p>
      </dsp:txBody>
      <dsp:txXfrm>
        <a:off x="68859" y="230120"/>
        <a:ext cx="5037470" cy="2214387"/>
      </dsp:txXfrm>
    </dsp:sp>
    <dsp:sp modelId="{8948641F-8597-0F4D-9C0F-205268964018}">
      <dsp:nvSpPr>
        <dsp:cNvPr id="0" name=""/>
        <dsp:cNvSpPr/>
      </dsp:nvSpPr>
      <dsp:spPr>
        <a:xfrm>
          <a:off x="538562" y="2860835"/>
          <a:ext cx="6850613" cy="90794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SAAC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encontram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-se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divididos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em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dois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grupos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: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SAAC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sem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ajuda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e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os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SAAC com 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ajuda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(</a:t>
          </a:r>
          <a:r>
            <a:rPr lang="en-US" sz="1100" kern="1200" dirty="0" err="1" smtClean="0">
              <a:solidFill>
                <a:srgbClr val="663366"/>
              </a:solidFill>
              <a:latin typeface="Arial"/>
              <a:cs typeface="Arial"/>
            </a:rPr>
            <a:t>Almirall</a:t>
          </a:r>
          <a:r>
            <a:rPr lang="en-US" sz="1100" kern="1200" dirty="0" smtClean="0">
              <a:solidFill>
                <a:srgbClr val="663366"/>
              </a:solidFill>
              <a:latin typeface="Arial"/>
              <a:cs typeface="Arial"/>
            </a:rPr>
            <a:t> &amp; al., 2003). </a:t>
          </a:r>
          <a:endParaRPr lang="en-US" sz="1100" kern="1200" dirty="0">
            <a:solidFill>
              <a:srgbClr val="663366"/>
            </a:solidFill>
            <a:latin typeface="Arial"/>
            <a:cs typeface="Arial"/>
          </a:endParaRPr>
        </a:p>
      </dsp:txBody>
      <dsp:txXfrm>
        <a:off x="565155" y="2887428"/>
        <a:ext cx="4952202" cy="854763"/>
      </dsp:txXfrm>
    </dsp:sp>
    <dsp:sp modelId="{2374B1F4-E808-B342-B3B1-ACC9ED8D3811}">
      <dsp:nvSpPr>
        <dsp:cNvPr id="0" name=""/>
        <dsp:cNvSpPr/>
      </dsp:nvSpPr>
      <dsp:spPr>
        <a:xfrm>
          <a:off x="1226640" y="4156696"/>
          <a:ext cx="6953989" cy="2056433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14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No segundo grupo, nos sistemas com ajuda,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são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utilizados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objectos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externos ao corpo do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indivíduo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como forma de apoio à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comunicação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(fotografias, palavras, frases, dispositivos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electrónicos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,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conversão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e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expressão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gráfica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). Para comunicar o sujeito aponta para um dos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símbolos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com a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mão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, com o olhar ou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ate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́ mesmo com outra parte do corpo. Neste caso, os sistemas podem ser utilizados tanto para a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conversação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como para a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expressão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escrita (Cook &amp;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Hussey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, 1995 cit. </a:t>
          </a:r>
          <a:r>
            <a:rPr lang="pt-PT" sz="1100" kern="1200" dirty="0" err="1" smtClean="0">
              <a:solidFill>
                <a:srgbClr val="663366"/>
              </a:solidFill>
              <a:latin typeface="Arial"/>
              <a:cs typeface="Arial"/>
            </a:rPr>
            <a:t>in</a:t>
          </a:r>
          <a:r>
            <a:rPr lang="pt-PT" sz="1100" kern="1200" dirty="0" smtClean="0">
              <a:solidFill>
                <a:srgbClr val="663366"/>
              </a:solidFill>
              <a:latin typeface="Arial"/>
              <a:cs typeface="Arial"/>
            </a:rPr>
            <a:t> Garcia 2003). </a:t>
          </a:r>
          <a:endParaRPr lang="pt-PT" sz="1100" kern="1200" dirty="0">
            <a:solidFill>
              <a:srgbClr val="663366"/>
            </a:solidFill>
            <a:latin typeface="Arial"/>
            <a:cs typeface="Arial"/>
          </a:endParaRPr>
        </a:p>
      </dsp:txBody>
      <dsp:txXfrm>
        <a:off x="1286871" y="4216927"/>
        <a:ext cx="4960457" cy="1935971"/>
      </dsp:txXfrm>
    </dsp:sp>
    <dsp:sp modelId="{3989042D-39B1-FD4C-BC97-318BDB95138A}">
      <dsp:nvSpPr>
        <dsp:cNvPr id="0" name=""/>
        <dsp:cNvSpPr/>
      </dsp:nvSpPr>
      <dsp:spPr>
        <a:xfrm>
          <a:off x="5302047" y="2187960"/>
          <a:ext cx="1240758" cy="1240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581218" y="2187960"/>
        <a:ext cx="682416" cy="933670"/>
      </dsp:txXfrm>
    </dsp:sp>
    <dsp:sp modelId="{407B07DD-E222-194B-8B5A-4A79A92F0FBE}">
      <dsp:nvSpPr>
        <dsp:cNvPr id="0" name=""/>
        <dsp:cNvSpPr/>
      </dsp:nvSpPr>
      <dsp:spPr>
        <a:xfrm>
          <a:off x="6396874" y="3798633"/>
          <a:ext cx="1240758" cy="1240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76045" y="3798633"/>
        <a:ext cx="682416" cy="933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BC5CC-F361-C040-A703-7B8AD4978412}">
      <dsp:nvSpPr>
        <dsp:cNvPr id="0" name=""/>
        <dsp:cNvSpPr/>
      </dsp:nvSpPr>
      <dsp:spPr>
        <a:xfrm>
          <a:off x="2976" y="357237"/>
          <a:ext cx="6090046" cy="101500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Sistemas</a:t>
          </a:r>
          <a:r>
            <a:rPr lang="en-US" sz="2000" kern="1200" dirty="0" smtClean="0">
              <a:latin typeface="Arial"/>
              <a:cs typeface="Arial"/>
            </a:rPr>
            <a:t> com </a:t>
          </a:r>
          <a:r>
            <a:rPr lang="en-US" sz="2000" kern="1200" dirty="0" err="1" smtClean="0">
              <a:latin typeface="Arial"/>
              <a:cs typeface="Arial"/>
            </a:rPr>
            <a:t>ajuda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utilizados</a:t>
          </a:r>
          <a:r>
            <a:rPr lang="en-US" sz="2000" kern="1200" dirty="0" smtClean="0">
              <a:latin typeface="Arial"/>
              <a:cs typeface="Arial"/>
            </a:rPr>
            <a:t> no </a:t>
          </a:r>
          <a:r>
            <a:rPr lang="en-US" sz="2000" kern="1200" dirty="0" err="1" smtClean="0">
              <a:latin typeface="Arial"/>
              <a:cs typeface="Arial"/>
            </a:rPr>
            <a:t>nosso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trabalho</a:t>
          </a:r>
          <a:r>
            <a:rPr lang="en-US" sz="2000" kern="1200" dirty="0" smtClean="0">
              <a:latin typeface="Arial"/>
              <a:cs typeface="Arial"/>
            </a:rPr>
            <a:t>:</a:t>
          </a:r>
          <a:endParaRPr lang="en-US" sz="2000" kern="1200" dirty="0">
            <a:latin typeface="Arial"/>
            <a:cs typeface="Arial"/>
          </a:endParaRPr>
        </a:p>
      </dsp:txBody>
      <dsp:txXfrm>
        <a:off x="32705" y="386966"/>
        <a:ext cx="6030588" cy="955549"/>
      </dsp:txXfrm>
    </dsp:sp>
    <dsp:sp modelId="{1974D2CE-EA5C-7947-9F4C-70A3B0F10A91}">
      <dsp:nvSpPr>
        <dsp:cNvPr id="0" name=""/>
        <dsp:cNvSpPr/>
      </dsp:nvSpPr>
      <dsp:spPr>
        <a:xfrm>
          <a:off x="2933" y="1569374"/>
          <a:ext cx="1015180" cy="9861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F362A5-4506-E546-B91A-6469BCE90860}">
      <dsp:nvSpPr>
        <dsp:cNvPr id="0" name=""/>
        <dsp:cNvSpPr/>
      </dsp:nvSpPr>
      <dsp:spPr>
        <a:xfrm>
          <a:off x="1078927" y="1554946"/>
          <a:ext cx="5014138" cy="1015007"/>
        </a:xfrm>
        <a:prstGeom prst="roundRect">
          <a:avLst>
            <a:gd name="adj" fmla="val 1667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/>
              <a:cs typeface="Arial"/>
            </a:rPr>
            <a:t>símbolos</a:t>
          </a:r>
          <a:r>
            <a:rPr lang="en-US" sz="1400" kern="1200" dirty="0" smtClean="0">
              <a:latin typeface="Arial"/>
              <a:cs typeface="Arial"/>
            </a:rPr>
            <a:t> </a:t>
          </a:r>
          <a:r>
            <a:rPr lang="en-US" sz="1400" i="1" kern="1200" dirty="0" smtClean="0">
              <a:latin typeface="Arial"/>
              <a:cs typeface="Arial"/>
            </a:rPr>
            <a:t>Picture Communication System </a:t>
          </a:r>
          <a:r>
            <a:rPr lang="en-US" sz="1400" kern="1200" dirty="0" smtClean="0">
              <a:latin typeface="Arial"/>
              <a:cs typeface="Arial"/>
            </a:rPr>
            <a:t>(SPC) </a:t>
          </a:r>
          <a:endParaRPr lang="en-US" sz="1400" kern="1200" dirty="0">
            <a:latin typeface="Arial"/>
            <a:cs typeface="Arial"/>
          </a:endParaRPr>
        </a:p>
      </dsp:txBody>
      <dsp:txXfrm>
        <a:off x="1128484" y="1604503"/>
        <a:ext cx="4915024" cy="915893"/>
      </dsp:txXfrm>
    </dsp:sp>
    <dsp:sp modelId="{9E7AF557-B2C2-8F47-963F-FFAD9011DE32}">
      <dsp:nvSpPr>
        <dsp:cNvPr id="0" name=""/>
        <dsp:cNvSpPr/>
      </dsp:nvSpPr>
      <dsp:spPr>
        <a:xfrm>
          <a:off x="5" y="2666359"/>
          <a:ext cx="1015007" cy="101500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5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3FC35-9BE8-0E44-B4EE-9DB92543005F}">
      <dsp:nvSpPr>
        <dsp:cNvPr id="0" name=""/>
        <dsp:cNvSpPr/>
      </dsp:nvSpPr>
      <dsp:spPr>
        <a:xfrm>
          <a:off x="1078927" y="2691755"/>
          <a:ext cx="5014138" cy="1015007"/>
        </a:xfrm>
        <a:prstGeom prst="roundRect">
          <a:avLst>
            <a:gd name="adj" fmla="val 166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/>
              <a:cs typeface="Arial"/>
            </a:rPr>
            <a:t>software </a:t>
          </a:r>
          <a:r>
            <a:rPr lang="en-US" sz="1400" i="1" kern="1200" dirty="0" err="1" smtClean="0">
              <a:latin typeface="Arial"/>
              <a:cs typeface="Arial"/>
            </a:rPr>
            <a:t>Comunicar</a:t>
          </a:r>
          <a:r>
            <a:rPr lang="en-US" sz="1400" i="1" kern="1200" dirty="0" smtClean="0">
              <a:latin typeface="Arial"/>
              <a:cs typeface="Arial"/>
            </a:rPr>
            <a:t> com </a:t>
          </a:r>
          <a:r>
            <a:rPr lang="en-US" sz="1400" i="1" kern="1200" dirty="0" err="1" smtClean="0">
              <a:latin typeface="Arial"/>
              <a:cs typeface="Arial"/>
            </a:rPr>
            <a:t>Símbolos</a:t>
          </a:r>
          <a:r>
            <a:rPr lang="en-US" sz="1400" i="1" kern="1200" dirty="0" smtClean="0">
              <a:latin typeface="Arial"/>
              <a:cs typeface="Arial"/>
            </a:rPr>
            <a:t> </a:t>
          </a:r>
          <a:endParaRPr lang="en-US" sz="1400" i="1" kern="1200" dirty="0">
            <a:latin typeface="Arial"/>
            <a:cs typeface="Arial"/>
          </a:endParaRPr>
        </a:p>
      </dsp:txBody>
      <dsp:txXfrm>
        <a:off x="1128484" y="2741312"/>
        <a:ext cx="4915024" cy="915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EB76D-F31F-B940-9F5B-96725328B5FE}">
      <dsp:nvSpPr>
        <dsp:cNvPr id="0" name=""/>
        <dsp:cNvSpPr/>
      </dsp:nvSpPr>
      <dsp:spPr>
        <a:xfrm>
          <a:off x="1854886" y="1404604"/>
          <a:ext cx="1001926" cy="10019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.</a:t>
          </a:r>
          <a:endParaRPr lang="en-US" sz="800" kern="1200" dirty="0"/>
        </a:p>
      </dsp:txBody>
      <dsp:txXfrm>
        <a:off x="2001615" y="1551333"/>
        <a:ext cx="708468" cy="708468"/>
      </dsp:txXfrm>
    </dsp:sp>
    <dsp:sp modelId="{D6A48613-B616-1F4E-9024-227BE6BD9440}">
      <dsp:nvSpPr>
        <dsp:cNvPr id="0" name=""/>
        <dsp:cNvSpPr/>
      </dsp:nvSpPr>
      <dsp:spPr>
        <a:xfrm rot="16200000">
          <a:off x="2249722" y="1040044"/>
          <a:ext cx="212254" cy="340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281560" y="1140013"/>
        <a:ext cx="148578" cy="204392"/>
      </dsp:txXfrm>
    </dsp:sp>
    <dsp:sp modelId="{7501B9C0-D570-3F44-AB0E-BD3F2F1C61F1}">
      <dsp:nvSpPr>
        <dsp:cNvPr id="0" name=""/>
        <dsp:cNvSpPr/>
      </dsp:nvSpPr>
      <dsp:spPr>
        <a:xfrm>
          <a:off x="1854886" y="2198"/>
          <a:ext cx="1001926" cy="10019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.</a:t>
          </a:r>
          <a:endParaRPr lang="en-US" sz="4400" kern="1200" dirty="0"/>
        </a:p>
      </dsp:txBody>
      <dsp:txXfrm>
        <a:off x="2001615" y="148927"/>
        <a:ext cx="708468" cy="708468"/>
      </dsp:txXfrm>
    </dsp:sp>
    <dsp:sp modelId="{1A97EFB9-19E7-C34C-AA44-7D38D6BA2991}">
      <dsp:nvSpPr>
        <dsp:cNvPr id="0" name=""/>
        <dsp:cNvSpPr/>
      </dsp:nvSpPr>
      <dsp:spPr>
        <a:xfrm rot="20520000">
          <a:off x="2910893" y="1520413"/>
          <a:ext cx="212254" cy="340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12451" y="1598382"/>
        <a:ext cx="148578" cy="204392"/>
      </dsp:txXfrm>
    </dsp:sp>
    <dsp:sp modelId="{00F0CAF7-83FE-B645-8C84-B73476DA04DB}">
      <dsp:nvSpPr>
        <dsp:cNvPr id="0" name=""/>
        <dsp:cNvSpPr/>
      </dsp:nvSpPr>
      <dsp:spPr>
        <a:xfrm>
          <a:off x="3188654" y="971237"/>
          <a:ext cx="1001926" cy="10019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.</a:t>
          </a:r>
          <a:endParaRPr lang="en-US" sz="800" kern="1200" dirty="0"/>
        </a:p>
      </dsp:txBody>
      <dsp:txXfrm>
        <a:off x="3335383" y="1117966"/>
        <a:ext cx="708468" cy="708468"/>
      </dsp:txXfrm>
    </dsp:sp>
    <dsp:sp modelId="{DD49C12D-472C-DC40-AB0A-3552308D4230}">
      <dsp:nvSpPr>
        <dsp:cNvPr id="0" name=""/>
        <dsp:cNvSpPr/>
      </dsp:nvSpPr>
      <dsp:spPr>
        <a:xfrm rot="3240000">
          <a:off x="2658348" y="2297665"/>
          <a:ext cx="212254" cy="340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671472" y="2340039"/>
        <a:ext cx="148578" cy="204392"/>
      </dsp:txXfrm>
    </dsp:sp>
    <dsp:sp modelId="{B4567333-E710-BE49-89A7-4E4EF45EBA6A}">
      <dsp:nvSpPr>
        <dsp:cNvPr id="0" name=""/>
        <dsp:cNvSpPr/>
      </dsp:nvSpPr>
      <dsp:spPr>
        <a:xfrm>
          <a:off x="2679200" y="2539175"/>
          <a:ext cx="1001926" cy="100192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2825929" y="2685904"/>
        <a:ext cx="708468" cy="708468"/>
      </dsp:txXfrm>
    </dsp:sp>
    <dsp:sp modelId="{CB1F985C-E6DA-C44F-836D-8800F1A53B89}">
      <dsp:nvSpPr>
        <dsp:cNvPr id="0" name=""/>
        <dsp:cNvSpPr/>
      </dsp:nvSpPr>
      <dsp:spPr>
        <a:xfrm rot="7453987">
          <a:off x="1873385" y="2298998"/>
          <a:ext cx="197715" cy="340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919726" y="2342610"/>
        <a:ext cx="138401" cy="204392"/>
      </dsp:txXfrm>
    </dsp:sp>
    <dsp:sp modelId="{2F7535AD-53B6-9D4C-A52F-642A5E70316D}">
      <dsp:nvSpPr>
        <dsp:cNvPr id="0" name=""/>
        <dsp:cNvSpPr/>
      </dsp:nvSpPr>
      <dsp:spPr>
        <a:xfrm>
          <a:off x="1081378" y="2541373"/>
          <a:ext cx="1001926" cy="100192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.</a:t>
          </a:r>
          <a:endParaRPr lang="en-US" sz="800" kern="1200" dirty="0"/>
        </a:p>
      </dsp:txBody>
      <dsp:txXfrm>
        <a:off x="1228107" y="2688102"/>
        <a:ext cx="708468" cy="708468"/>
      </dsp:txXfrm>
    </dsp:sp>
    <dsp:sp modelId="{243AE21F-43F5-2B4A-9C33-AE783A590613}">
      <dsp:nvSpPr>
        <dsp:cNvPr id="0" name=""/>
        <dsp:cNvSpPr/>
      </dsp:nvSpPr>
      <dsp:spPr>
        <a:xfrm rot="11880000">
          <a:off x="1588552" y="1520413"/>
          <a:ext cx="212254" cy="340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650670" y="1598382"/>
        <a:ext cx="148578" cy="204392"/>
      </dsp:txXfrm>
    </dsp:sp>
    <dsp:sp modelId="{FB7B5226-8F88-C84E-A7EA-F22B654D654B}">
      <dsp:nvSpPr>
        <dsp:cNvPr id="0" name=""/>
        <dsp:cNvSpPr/>
      </dsp:nvSpPr>
      <dsp:spPr>
        <a:xfrm>
          <a:off x="521118" y="971237"/>
          <a:ext cx="1001926" cy="100192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.</a:t>
          </a:r>
          <a:endParaRPr lang="en-US" sz="4400" kern="1200" dirty="0"/>
        </a:p>
      </dsp:txBody>
      <dsp:txXfrm>
        <a:off x="667847" y="1117966"/>
        <a:ext cx="708468" cy="708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A9298-3CFA-4648-9F4B-0474F848F29D}">
      <dsp:nvSpPr>
        <dsp:cNvPr id="0" name=""/>
        <dsp:cNvSpPr/>
      </dsp:nvSpPr>
      <dsp:spPr>
        <a:xfrm rot="10800000">
          <a:off x="740681" y="1408"/>
          <a:ext cx="2432304" cy="512135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83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cs typeface="Calibri"/>
            </a:rPr>
            <a:t>botas</a:t>
          </a:r>
          <a:endParaRPr lang="en-US" sz="2400" kern="1200" dirty="0">
            <a:latin typeface="Calibri"/>
            <a:cs typeface="Calibri"/>
          </a:endParaRPr>
        </a:p>
      </dsp:txBody>
      <dsp:txXfrm rot="10800000">
        <a:off x="868715" y="1408"/>
        <a:ext cx="2304270" cy="512135"/>
      </dsp:txXfrm>
    </dsp:sp>
    <dsp:sp modelId="{09559FFA-86A0-9241-93ED-F993B7B69C04}">
      <dsp:nvSpPr>
        <dsp:cNvPr id="0" name=""/>
        <dsp:cNvSpPr/>
      </dsp:nvSpPr>
      <dsp:spPr>
        <a:xfrm>
          <a:off x="489187" y="1127"/>
          <a:ext cx="512135" cy="51213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E44E2B-9B67-2D44-9933-D43C0B9C1868}">
      <dsp:nvSpPr>
        <dsp:cNvPr id="0" name=""/>
        <dsp:cNvSpPr/>
      </dsp:nvSpPr>
      <dsp:spPr>
        <a:xfrm rot="10800000">
          <a:off x="740681" y="666420"/>
          <a:ext cx="2432304" cy="512135"/>
        </a:xfrm>
        <a:prstGeom prst="homePlate">
          <a:avLst/>
        </a:prstGeom>
        <a:solidFill>
          <a:schemeClr val="accent5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83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/>
              <a:cs typeface="Calibri"/>
            </a:rPr>
            <a:t>cachecol</a:t>
          </a:r>
          <a:endParaRPr lang="en-US" sz="2300" kern="1200" dirty="0">
            <a:latin typeface="Calibri"/>
            <a:cs typeface="Calibri"/>
          </a:endParaRPr>
        </a:p>
      </dsp:txBody>
      <dsp:txXfrm rot="10800000">
        <a:off x="868715" y="666420"/>
        <a:ext cx="2304270" cy="512135"/>
      </dsp:txXfrm>
    </dsp:sp>
    <dsp:sp modelId="{C428B6F6-8E50-454B-89D2-B98411B696A6}">
      <dsp:nvSpPr>
        <dsp:cNvPr id="0" name=""/>
        <dsp:cNvSpPr/>
      </dsp:nvSpPr>
      <dsp:spPr>
        <a:xfrm>
          <a:off x="484614" y="666420"/>
          <a:ext cx="512135" cy="51213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E0D236-1AE7-8B42-9612-A8EDEE6FDF0E}">
      <dsp:nvSpPr>
        <dsp:cNvPr id="0" name=""/>
        <dsp:cNvSpPr/>
      </dsp:nvSpPr>
      <dsp:spPr>
        <a:xfrm rot="10800000">
          <a:off x="740681" y="1331432"/>
          <a:ext cx="2432304" cy="512135"/>
        </a:xfrm>
        <a:prstGeom prst="homePlate">
          <a:avLst/>
        </a:prstGeom>
        <a:solidFill>
          <a:schemeClr val="accent6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83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/>
              <a:cs typeface="Calibri"/>
            </a:rPr>
            <a:t>camisola</a:t>
          </a:r>
          <a:endParaRPr lang="en-US" sz="2300" kern="1200" dirty="0">
            <a:latin typeface="Calibri"/>
            <a:cs typeface="Calibri"/>
          </a:endParaRPr>
        </a:p>
      </dsp:txBody>
      <dsp:txXfrm rot="10800000">
        <a:off x="868715" y="1331432"/>
        <a:ext cx="2304270" cy="512135"/>
      </dsp:txXfrm>
    </dsp:sp>
    <dsp:sp modelId="{A6058BC0-E3FF-8244-86CE-47D6E9AF2837}">
      <dsp:nvSpPr>
        <dsp:cNvPr id="0" name=""/>
        <dsp:cNvSpPr/>
      </dsp:nvSpPr>
      <dsp:spPr>
        <a:xfrm>
          <a:off x="484614" y="1331432"/>
          <a:ext cx="512135" cy="51213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8C6D14-6F1C-A649-8B0B-0C1821E511F3}">
      <dsp:nvSpPr>
        <dsp:cNvPr id="0" name=""/>
        <dsp:cNvSpPr/>
      </dsp:nvSpPr>
      <dsp:spPr>
        <a:xfrm rot="10800000">
          <a:off x="740681" y="1996443"/>
          <a:ext cx="2432304" cy="512135"/>
        </a:xfrm>
        <a:prstGeom prst="homePlate">
          <a:avLst/>
        </a:prstGeom>
        <a:solidFill>
          <a:schemeClr val="bg2">
            <a:lumMod val="7500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83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/>
              <a:cs typeface="Calibri"/>
            </a:rPr>
            <a:t>gorro</a:t>
          </a:r>
          <a:endParaRPr lang="en-US" sz="2300" kern="1200" dirty="0">
            <a:latin typeface="Calibri"/>
            <a:cs typeface="Calibri"/>
          </a:endParaRPr>
        </a:p>
      </dsp:txBody>
      <dsp:txXfrm rot="10800000">
        <a:off x="868715" y="1996443"/>
        <a:ext cx="2304270" cy="512135"/>
      </dsp:txXfrm>
    </dsp:sp>
    <dsp:sp modelId="{08FFDBCB-C6B8-C447-8010-33BC01921D3E}">
      <dsp:nvSpPr>
        <dsp:cNvPr id="0" name=""/>
        <dsp:cNvSpPr/>
      </dsp:nvSpPr>
      <dsp:spPr>
        <a:xfrm>
          <a:off x="484614" y="1996443"/>
          <a:ext cx="512135" cy="51213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BDC961-9465-C949-AACD-EAE757F03FD2}">
      <dsp:nvSpPr>
        <dsp:cNvPr id="0" name=""/>
        <dsp:cNvSpPr/>
      </dsp:nvSpPr>
      <dsp:spPr>
        <a:xfrm rot="10800000">
          <a:off x="740681" y="2661455"/>
          <a:ext cx="2432304" cy="512135"/>
        </a:xfrm>
        <a:prstGeom prst="homePlate">
          <a:avLst/>
        </a:prstGeom>
        <a:solidFill>
          <a:schemeClr val="accent1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83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/>
              <a:cs typeface="Calibri"/>
            </a:rPr>
            <a:t>luvas</a:t>
          </a:r>
          <a:endParaRPr lang="en-US" sz="2300" kern="1200" dirty="0">
            <a:latin typeface="Calibri"/>
            <a:cs typeface="Calibri"/>
          </a:endParaRPr>
        </a:p>
      </dsp:txBody>
      <dsp:txXfrm rot="10800000">
        <a:off x="868715" y="2661455"/>
        <a:ext cx="2304270" cy="512135"/>
      </dsp:txXfrm>
    </dsp:sp>
    <dsp:sp modelId="{C3293553-972A-6D4C-8338-1F1F7CF6D1BA}">
      <dsp:nvSpPr>
        <dsp:cNvPr id="0" name=""/>
        <dsp:cNvSpPr/>
      </dsp:nvSpPr>
      <dsp:spPr>
        <a:xfrm>
          <a:off x="484614" y="2661455"/>
          <a:ext cx="512135" cy="512135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D948-223B-5C41-AD9D-552E82B36DFE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C6A58-B520-514F-BC69-95BC38589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6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6A58-B520-514F-BC69-95BC38589D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6A58-B520-514F-BC69-95BC38589D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g"/><Relationship Id="rId7" Type="http://schemas.openxmlformats.org/officeDocument/2006/relationships/image" Target="../media/image35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2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" Target="slide10.xm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slide" Target="slide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0" y="4624668"/>
            <a:ext cx="6578600" cy="9334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pple Symbols"/>
                <a:cs typeface="Apple Symbols"/>
              </a:rPr>
              <a:t>Os</a:t>
            </a:r>
            <a:r>
              <a:rPr lang="en-US" dirty="0" smtClean="0">
                <a:latin typeface="Apple Symbols"/>
                <a:cs typeface="Apple Symbols"/>
              </a:rPr>
              <a:t> </a:t>
            </a:r>
            <a:r>
              <a:rPr lang="en-US" dirty="0" err="1" smtClean="0">
                <a:latin typeface="Apple Symbols"/>
                <a:cs typeface="Apple Symbols"/>
              </a:rPr>
              <a:t>Porquês</a:t>
            </a:r>
            <a:r>
              <a:rPr lang="en-US" dirty="0" smtClean="0">
                <a:latin typeface="Apple Symbols"/>
                <a:cs typeface="Apple Symbols"/>
              </a:rPr>
              <a:t> e o Como da </a:t>
            </a:r>
            <a:r>
              <a:rPr lang="en-US" dirty="0" err="1" smtClean="0">
                <a:latin typeface="Apple Symbols"/>
                <a:cs typeface="Apple Symbols"/>
              </a:rPr>
              <a:t>Comunicação</a:t>
            </a:r>
            <a:r>
              <a:rPr lang="en-US" dirty="0" smtClean="0">
                <a:latin typeface="Apple Symbols"/>
                <a:cs typeface="Apple Symbols"/>
              </a:rPr>
              <a:t> </a:t>
            </a:r>
            <a:r>
              <a:rPr lang="en-US" dirty="0" err="1" smtClean="0">
                <a:latin typeface="Apple Symbols"/>
                <a:cs typeface="Apple Symbols"/>
              </a:rPr>
              <a:t>Aumentativa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Apple Symbols"/>
                <a:cs typeface="Apple Symbols"/>
              </a:rPr>
              <a:t>Formandas</a:t>
            </a:r>
            <a:r>
              <a:rPr lang="en-US" sz="1800" dirty="0" smtClean="0">
                <a:latin typeface="Apple Symbols"/>
                <a:cs typeface="Apple Symbols"/>
              </a:rPr>
              <a:t> : Margarida Fortuna</a:t>
            </a:r>
          </a:p>
          <a:p>
            <a:r>
              <a:rPr lang="en-US" sz="1800" dirty="0">
                <a:latin typeface="Apple Symbols"/>
                <a:cs typeface="Apple Symbols"/>
              </a:rPr>
              <a:t> </a:t>
            </a:r>
            <a:r>
              <a:rPr lang="en-US" sz="1800" dirty="0" smtClean="0">
                <a:latin typeface="Apple Symbols"/>
                <a:cs typeface="Apple Symbols"/>
              </a:rPr>
              <a:t>             </a:t>
            </a:r>
            <a:r>
              <a:rPr lang="en-US" sz="1800" dirty="0" err="1" smtClean="0">
                <a:latin typeface="Apple Symbols"/>
                <a:cs typeface="Apple Symbols"/>
              </a:rPr>
              <a:t>Zita</a:t>
            </a:r>
            <a:r>
              <a:rPr lang="en-US" sz="1800" dirty="0" smtClean="0">
                <a:latin typeface="Apple Symbols"/>
                <a:cs typeface="Apple Symbols"/>
              </a:rPr>
              <a:t> </a:t>
            </a:r>
            <a:r>
              <a:rPr lang="en-US" sz="1800" dirty="0" err="1" smtClean="0">
                <a:latin typeface="Apple Symbols"/>
                <a:cs typeface="Apple Symbols"/>
              </a:rPr>
              <a:t>Loureiro</a:t>
            </a:r>
            <a:endParaRPr lang="en-US" sz="1800" dirty="0" smtClean="0">
              <a:latin typeface="Apple Symbols"/>
              <a:cs typeface="Apple Symbol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chemeClr val="accent6"/>
                </a:solidFill>
                <a:latin typeface="Arial"/>
                <a:cs typeface="Arial"/>
              </a:rPr>
              <a:t>Acertaste</a:t>
            </a:r>
            <a:r>
              <a:rPr lang="en-US" sz="5400" dirty="0" smtClean="0">
                <a:solidFill>
                  <a:schemeClr val="accent6"/>
                </a:solidFill>
                <a:latin typeface="Arial"/>
                <a:cs typeface="Arial"/>
              </a:rPr>
              <a:t>!</a:t>
            </a:r>
            <a:r>
              <a:rPr lang="en-US" sz="5400" dirty="0">
                <a:solidFill>
                  <a:schemeClr val="accent6"/>
                </a:solidFill>
                <a:latin typeface="Arial"/>
                <a:cs typeface="Arial"/>
              </a:rPr>
              <a:t/>
            </a:r>
            <a:br>
              <a:rPr lang="en-US" sz="5400" dirty="0">
                <a:solidFill>
                  <a:schemeClr val="accent6"/>
                </a:solidFill>
                <a:latin typeface="Arial"/>
                <a:cs typeface="Arial"/>
              </a:rPr>
            </a:br>
            <a:endParaRPr lang="en-US" sz="5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8" name="Picture 6" descr="gatinho_palma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91" y="2274015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Applause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Escrita</a:t>
            </a:r>
            <a:r>
              <a:rPr lang="en-US" dirty="0" smtClean="0">
                <a:latin typeface="Arial"/>
                <a:cs typeface="Arial"/>
              </a:rPr>
              <a:t> com </a:t>
            </a:r>
            <a:r>
              <a:rPr lang="en-US" dirty="0" err="1" smtClean="0">
                <a:latin typeface="Arial"/>
                <a:cs typeface="Arial"/>
              </a:rPr>
              <a:t>símbolos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i="1" dirty="0" err="1">
                <a:solidFill>
                  <a:srgbClr val="C2C2A3"/>
                </a:solidFill>
                <a:latin typeface="Arial"/>
                <a:cs typeface="Arial"/>
              </a:rPr>
              <a:t>Comunicar</a:t>
            </a:r>
            <a:r>
              <a:rPr lang="en-US" sz="2000" i="1" dirty="0">
                <a:solidFill>
                  <a:srgbClr val="C2C2A3"/>
                </a:solidFill>
                <a:latin typeface="Arial"/>
                <a:cs typeface="Arial"/>
              </a:rPr>
              <a:t> com </a:t>
            </a:r>
            <a:r>
              <a:rPr lang="en-US" sz="2000" i="1" dirty="0" err="1">
                <a:solidFill>
                  <a:srgbClr val="C2C2A3"/>
                </a:solidFill>
                <a:latin typeface="Arial"/>
                <a:cs typeface="Arial"/>
              </a:rPr>
              <a:t>Símbolos</a:t>
            </a:r>
            <a:r>
              <a:rPr lang="en-US" sz="2000" i="1" dirty="0">
                <a:solidFill>
                  <a:srgbClr val="C2C2A3"/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rgbClr val="C2C2A3"/>
              </a:solidFill>
            </a:endParaRPr>
          </a:p>
          <a:p>
            <a:endParaRPr lang="en-US" sz="2000" dirty="0">
              <a:solidFill>
                <a:srgbClr val="C2C2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7250" y="1621283"/>
            <a:ext cx="3086100" cy="1292857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briola"/>
                <a:cs typeface="Gabriola"/>
              </a:rPr>
              <a:t>As 4 </a:t>
            </a:r>
            <a:r>
              <a:rPr lang="en-US" sz="5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briola"/>
                <a:cs typeface="Gabriola"/>
              </a:rPr>
              <a:t>estações</a:t>
            </a:r>
            <a:endParaRPr lang="en-US" sz="5400" dirty="0">
              <a:solidFill>
                <a:schemeClr val="accent4">
                  <a:lumMod val="20000"/>
                  <a:lumOff val="80000"/>
                </a:schemeClr>
              </a:solidFill>
              <a:latin typeface="Gabriola"/>
              <a:cs typeface="Gabriola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69" r="196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87" r="2887"/>
          <a:stretch>
            <a:fillRect/>
          </a:stretch>
        </p:blipFill>
        <p:spPr>
          <a:xfrm>
            <a:off x="6681788" y="2412104"/>
            <a:ext cx="2212918" cy="2129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5" y="4541493"/>
            <a:ext cx="2125770" cy="2106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860" y="4444997"/>
            <a:ext cx="2200345" cy="2112917"/>
          </a:xfrm>
          <a:prstGeom prst="rect">
            <a:avLst/>
          </a:prstGeom>
        </p:spPr>
      </p:pic>
      <p:sp>
        <p:nvSpPr>
          <p:cNvPr id="14" name="Subtitle 4"/>
          <p:cNvSpPr>
            <a:spLocks noGrp="1"/>
          </p:cNvSpPr>
          <p:nvPr>
            <p:ph type="subTitle" idx="1"/>
          </p:nvPr>
        </p:nvSpPr>
        <p:spPr>
          <a:xfrm>
            <a:off x="6802205" y="756686"/>
            <a:ext cx="2057400" cy="8991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Gabriola"/>
                <a:cs typeface="Gabriola"/>
              </a:rPr>
              <a:t>primavera</a:t>
            </a:r>
            <a:endParaRPr lang="en-US" sz="40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4624388" y="2961002"/>
            <a:ext cx="2092501" cy="89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accent1"/>
                </a:solidFill>
                <a:latin typeface="Gabriola"/>
                <a:cs typeface="Gabriola"/>
              </a:rPr>
              <a:t>verão</a:t>
            </a:r>
            <a:endParaRPr lang="en-US" sz="40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2205" y="4642009"/>
            <a:ext cx="2092501" cy="2000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algn="ctr"/>
            <a:r>
              <a:rPr lang="en-US" sz="4000" dirty="0" smtClean="0">
                <a:solidFill>
                  <a:srgbClr val="663366"/>
                </a:solidFill>
                <a:latin typeface="Gabriola"/>
                <a:cs typeface="Gabriola"/>
              </a:rPr>
              <a:t>inverno</a:t>
            </a:r>
            <a:endParaRPr lang="en-US" sz="3200" dirty="0" smtClean="0">
              <a:solidFill>
                <a:srgbClr val="663366"/>
              </a:solidFill>
              <a:latin typeface="Gabriola"/>
              <a:cs typeface="Gabriola"/>
            </a:endParaRPr>
          </a:p>
          <a:p>
            <a:pPr algn="ctr"/>
            <a:endParaRPr lang="en-US" sz="2000" dirty="0" smtClean="0">
              <a:latin typeface="Gabriola"/>
              <a:cs typeface="Gabriola"/>
            </a:endParaRPr>
          </a:p>
          <a:p>
            <a:pPr algn="ctr"/>
            <a:endParaRPr lang="en-US" sz="4000" dirty="0">
              <a:latin typeface="Gabriola"/>
              <a:cs typeface="Gabriol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5317" y="4642009"/>
            <a:ext cx="2092501" cy="20005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algn="ctr"/>
            <a:r>
              <a:rPr lang="en-US" sz="4000" dirty="0" err="1" smtClean="0">
                <a:solidFill>
                  <a:srgbClr val="663366"/>
                </a:solidFill>
                <a:latin typeface="Gabriola"/>
                <a:cs typeface="Gabriola"/>
              </a:rPr>
              <a:t>outono</a:t>
            </a:r>
            <a:endParaRPr lang="en-US" sz="3200" dirty="0" smtClean="0">
              <a:solidFill>
                <a:srgbClr val="663366"/>
              </a:solidFill>
              <a:latin typeface="Gabriola"/>
              <a:cs typeface="Gabriola"/>
            </a:endParaRPr>
          </a:p>
          <a:p>
            <a:pPr algn="ctr"/>
            <a:endParaRPr lang="en-US" sz="2000" dirty="0" smtClean="0">
              <a:latin typeface="Gabriola"/>
              <a:cs typeface="Gabriola"/>
            </a:endParaRPr>
          </a:p>
          <a:p>
            <a:pPr algn="ctr"/>
            <a:endParaRPr lang="en-US" sz="40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21094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685" y="196088"/>
            <a:ext cx="1802102" cy="1715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48" y="569471"/>
            <a:ext cx="3473554" cy="1063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9" y="1911192"/>
            <a:ext cx="8165444" cy="1145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09" y="3418416"/>
            <a:ext cx="7932147" cy="994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62" y="4926176"/>
            <a:ext cx="4944097" cy="85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7839" y="6299992"/>
            <a:ext cx="2266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Adaptação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de MTG Moreira (2008)</a:t>
            </a:r>
          </a:p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Software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InVento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–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Cnotinfor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0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ecrã 2014-05-31, às 11.03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1016000"/>
            <a:ext cx="5270500" cy="482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" y="308114"/>
            <a:ext cx="298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/>
                </a:solidFill>
                <a:latin typeface="Gabriola"/>
                <a:cs typeface="Gabriola"/>
              </a:rPr>
              <a:t>Faz</a:t>
            </a:r>
            <a:r>
              <a:rPr lang="en-US" sz="4000" dirty="0" smtClean="0">
                <a:solidFill>
                  <a:schemeClr val="accent1"/>
                </a:solidFill>
                <a:latin typeface="Gabriola"/>
                <a:cs typeface="Gabriola"/>
              </a:rPr>
              <a:t> o puzzle.</a:t>
            </a:r>
            <a:endParaRPr lang="en-US" sz="40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300" y="62103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Everyday Jigsaw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1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92" y="258284"/>
            <a:ext cx="1853875" cy="1730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85" y="1025759"/>
            <a:ext cx="2362277" cy="697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94" y="2189767"/>
            <a:ext cx="8528352" cy="1048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94" y="3435195"/>
            <a:ext cx="6692937" cy="1126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94" y="4842862"/>
            <a:ext cx="7952675" cy="1189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7839" y="6299992"/>
            <a:ext cx="2266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Adaptação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de MTG Moreira (2008)</a:t>
            </a:r>
          </a:p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Software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InVento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–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Cnotinfor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0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chemeClr val="accent6"/>
                </a:solidFill>
                <a:latin typeface="Arial"/>
                <a:cs typeface="Arial"/>
              </a:rPr>
              <a:t>Acertaste</a:t>
            </a:r>
            <a:r>
              <a:rPr lang="en-US" sz="5400" dirty="0" smtClean="0">
                <a:solidFill>
                  <a:schemeClr val="accent6"/>
                </a:solidFill>
                <a:latin typeface="Arial"/>
                <a:cs typeface="Arial"/>
              </a:rPr>
              <a:t>!</a:t>
            </a:r>
            <a:r>
              <a:rPr lang="en-US" sz="5400" dirty="0">
                <a:solidFill>
                  <a:schemeClr val="accent6"/>
                </a:solidFill>
                <a:latin typeface="Arial"/>
                <a:cs typeface="Arial"/>
              </a:rPr>
              <a:t/>
            </a:r>
            <a:br>
              <a:rPr lang="en-US" sz="5400" dirty="0">
                <a:solidFill>
                  <a:schemeClr val="accent6"/>
                </a:solidFill>
                <a:latin typeface="Arial"/>
                <a:cs typeface="Arial"/>
              </a:rPr>
            </a:br>
            <a:endParaRPr lang="en-US" sz="5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8" name="Picture 6" descr="gatinho_palma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91" y="2274015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Applause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308114"/>
            <a:ext cx="516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/>
                </a:solidFill>
                <a:latin typeface="Gabriola"/>
                <a:cs typeface="Gabriola"/>
              </a:rPr>
              <a:t>Descobre</a:t>
            </a:r>
            <a:r>
              <a:rPr lang="en-US" sz="4000" dirty="0" smtClean="0">
                <a:solidFill>
                  <a:schemeClr val="accent1"/>
                </a:solidFill>
                <a:latin typeface="Gabriola"/>
                <a:cs typeface="Gabriola"/>
              </a:rPr>
              <a:t> o </a:t>
            </a:r>
            <a:r>
              <a:rPr lang="en-US" sz="4000" dirty="0" err="1" smtClean="0">
                <a:solidFill>
                  <a:schemeClr val="accent1"/>
                </a:solidFill>
                <a:latin typeface="Gabriola"/>
                <a:cs typeface="Gabriola"/>
              </a:rPr>
              <a:t>intruso</a:t>
            </a:r>
            <a:r>
              <a:rPr lang="en-US" sz="4000" dirty="0" smtClean="0">
                <a:solidFill>
                  <a:schemeClr val="accent1"/>
                </a:solidFill>
                <a:latin typeface="Gabriola"/>
                <a:cs typeface="Gabriola"/>
              </a:rPr>
              <a:t>.</a:t>
            </a:r>
            <a:endParaRPr lang="en-US" sz="40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pic>
        <p:nvPicPr>
          <p:cNvPr id="5" name="Picture 4" descr="calor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99" y="4897190"/>
            <a:ext cx="1139167" cy="109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éria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4899144"/>
            <a:ext cx="1232452" cy="109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férias 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4897190"/>
            <a:ext cx="1181100" cy="109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nev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4897190"/>
            <a:ext cx="1181100" cy="109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verão-cópia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6" y="1359451"/>
            <a:ext cx="2565794" cy="2386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21748" y="3930134"/>
            <a:ext cx="24770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verão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2235200" y="6197600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praia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hlinkClick r:id="" action="ppaction://hlinkshowjump?jump=previousslide"/>
          </p:cNvPr>
          <p:cNvSpPr txBox="1"/>
          <p:nvPr/>
        </p:nvSpPr>
        <p:spPr>
          <a:xfrm>
            <a:off x="3721100" y="6152634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neve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hlinkClick r:id="" action="ppaction://hlinkshowjump?jump=nextslide"/>
          </p:cNvPr>
          <p:cNvSpPr txBox="1"/>
          <p:nvPr/>
        </p:nvSpPr>
        <p:spPr>
          <a:xfrm>
            <a:off x="5169451" y="6165334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calor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6680200" y="6133068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férias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Arial"/>
                <a:cs typeface="Arial"/>
              </a:rPr>
              <a:t>Tenta</a:t>
            </a:r>
            <a:r>
              <a:rPr lang="en-US" sz="5400" dirty="0" smtClean="0">
                <a:latin typeface="Arial"/>
                <a:cs typeface="Arial"/>
              </a:rPr>
              <a:t> de novo!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4" name="Picture 3" descr="dT7Go9BT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66" y="2176937"/>
            <a:ext cx="2410749" cy="24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ake Off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Take Off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00" y="196088"/>
            <a:ext cx="1598239" cy="1567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075" y="688946"/>
            <a:ext cx="3098089" cy="872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64" y="1890103"/>
            <a:ext cx="8398742" cy="1018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64" y="3167460"/>
            <a:ext cx="969212" cy="939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63" y="4434878"/>
            <a:ext cx="8528031" cy="965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7839" y="6299992"/>
            <a:ext cx="2266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Adaptação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de MTG Moreira (2008)</a:t>
            </a:r>
          </a:p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Software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InVento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–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Cnotinfor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0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93883197"/>
              </p:ext>
            </p:extLst>
          </p:nvPr>
        </p:nvGraphicFramePr>
        <p:xfrm>
          <a:off x="616097" y="163473"/>
          <a:ext cx="8059545" cy="636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3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63F3A9-1365-944A-A9B0-A313DEBC4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89042D-39B1-FD4C-BC97-318BDB951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48641F-8597-0F4D-9C0F-205268964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B07DD-E222-194B-8B5A-4A79A92F0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74B1F4-E808-B342-B3B1-ACC9ED8D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308114"/>
            <a:ext cx="516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/>
                </a:solidFill>
                <a:latin typeface="Gabriola"/>
                <a:cs typeface="Gabriola"/>
              </a:rPr>
              <a:t>Ordena</a:t>
            </a:r>
            <a:r>
              <a:rPr lang="en-US" sz="4000" dirty="0" smtClean="0">
                <a:solidFill>
                  <a:schemeClr val="accent1"/>
                </a:solidFill>
                <a:latin typeface="Gabriola"/>
                <a:cs typeface="Gabriola"/>
              </a:rPr>
              <a:t> a </a:t>
            </a:r>
            <a:r>
              <a:rPr lang="en-US" sz="4000" dirty="0" err="1" smtClean="0">
                <a:solidFill>
                  <a:schemeClr val="accent1"/>
                </a:solidFill>
                <a:latin typeface="Gabriola"/>
                <a:cs typeface="Gabriola"/>
              </a:rPr>
              <a:t>frase</a:t>
            </a:r>
            <a:r>
              <a:rPr lang="en-US" sz="4000" dirty="0" smtClean="0">
                <a:solidFill>
                  <a:schemeClr val="accent1"/>
                </a:solidFill>
                <a:latin typeface="Gabriola"/>
                <a:cs typeface="Gabriola"/>
              </a:rPr>
              <a:t>.</a:t>
            </a:r>
            <a:endParaRPr lang="en-US" sz="40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969" y="3195147"/>
            <a:ext cx="759742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dist"/>
            <a:r>
              <a:rPr lang="en-US" sz="2000" dirty="0" smtClean="0">
                <a:latin typeface="Arial"/>
                <a:cs typeface="Arial"/>
              </a:rPr>
              <a:t>No </a:t>
            </a:r>
            <a:r>
              <a:rPr lang="en-US" sz="2000" dirty="0" err="1" smtClean="0">
                <a:latin typeface="Arial"/>
                <a:cs typeface="Arial"/>
              </a:rPr>
              <a:t>outono</a:t>
            </a:r>
            <a:r>
              <a:rPr lang="en-US" sz="2000" dirty="0" smtClean="0">
                <a:latin typeface="Arial"/>
                <a:cs typeface="Arial"/>
              </a:rPr>
              <a:t> as </a:t>
            </a:r>
            <a:r>
              <a:rPr lang="en-US" sz="2000" dirty="0" err="1" smtClean="0">
                <a:latin typeface="Arial"/>
                <a:cs typeface="Arial"/>
              </a:rPr>
              <a:t>folhas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caem</a:t>
            </a:r>
            <a:r>
              <a:rPr lang="en-US" sz="2000" dirty="0" smtClean="0">
                <a:latin typeface="Arial"/>
                <a:cs typeface="Arial"/>
              </a:rPr>
              <a:t> das </a:t>
            </a:r>
            <a:r>
              <a:rPr lang="en-US" sz="2000" dirty="0" err="1" smtClean="0">
                <a:latin typeface="Arial"/>
                <a:cs typeface="Arial"/>
              </a:rPr>
              <a:t>árvores</a:t>
            </a:r>
            <a:r>
              <a:rPr lang="en-US" sz="2000" dirty="0" smtClean="0">
                <a:latin typeface="Arial"/>
                <a:cs typeface="Arial"/>
              </a:rPr>
              <a:t> e </a:t>
            </a:r>
            <a:r>
              <a:rPr lang="en-US" sz="2000" dirty="0" err="1" smtClean="0">
                <a:latin typeface="Arial"/>
                <a:cs typeface="Arial"/>
              </a:rPr>
              <a:t>os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dias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ficam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mais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frios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68883"/>
              </p:ext>
            </p:extLst>
          </p:nvPr>
        </p:nvGraphicFramePr>
        <p:xfrm>
          <a:off x="800103" y="1239521"/>
          <a:ext cx="7550136" cy="13578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8904"/>
                <a:gridCol w="838904"/>
                <a:gridCol w="838904"/>
                <a:gridCol w="838904"/>
                <a:gridCol w="838904"/>
                <a:gridCol w="838904"/>
                <a:gridCol w="838904"/>
                <a:gridCol w="838904"/>
                <a:gridCol w="838904"/>
              </a:tblGrid>
              <a:tr h="741679"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>
                    <a:blipFill rotWithShape="1"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blipFill rotWithShape="1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blipFill rotWithShape="1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blipFill rotWithShape="1"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blipFill rotWithShape="1"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blipFill rotWithShape="1"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blipFill rotWithShape="1"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blipFill rotWithShape="1">
                      <a:blip r:embed="rId9"/>
                      <a:stretch>
                        <a:fillRect/>
                      </a:stretch>
                    </a:blipFill>
                  </a:tcPr>
                </a:tc>
              </a:tr>
              <a:tr h="42816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lang="en-US" sz="1050" dirty="0" err="1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folhas</a:t>
                      </a:r>
                      <a:endParaRPr lang="en-US" sz="1050" dirty="0">
                        <a:solidFill>
                          <a:srgbClr val="66336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frios</a:t>
                      </a:r>
                      <a:endParaRPr lang="en-US" sz="1050" dirty="0">
                        <a:solidFill>
                          <a:srgbClr val="66336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ficam</a:t>
                      </a:r>
                      <a:endParaRPr lang="en-US" sz="1050" dirty="0">
                        <a:solidFill>
                          <a:srgbClr val="66336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caem</a:t>
                      </a:r>
                      <a:endParaRPr lang="en-US" sz="1050" dirty="0">
                        <a:solidFill>
                          <a:srgbClr val="66336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mais</a:t>
                      </a:r>
                      <a:r>
                        <a:rPr lang="en-US" sz="1050" dirty="0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en-US" sz="1050" dirty="0">
                        <a:solidFill>
                          <a:srgbClr val="66336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050" dirty="0">
                        <a:solidFill>
                          <a:srgbClr val="66336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lang="en-US" sz="1050" dirty="0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50" dirty="0" err="1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dias</a:t>
                      </a:r>
                      <a:endParaRPr lang="en-US" sz="1050" dirty="0">
                        <a:solidFill>
                          <a:srgbClr val="66336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das </a:t>
                      </a:r>
                      <a:r>
                        <a:rPr lang="en-US" sz="1050" dirty="0" err="1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árvores</a:t>
                      </a:r>
                      <a:endParaRPr lang="en-US" sz="1050" dirty="0">
                        <a:solidFill>
                          <a:srgbClr val="66336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lang="en-US" sz="1050" dirty="0" err="1" smtClean="0">
                          <a:solidFill>
                            <a:srgbClr val="663366"/>
                          </a:solidFill>
                          <a:latin typeface="Calibri"/>
                          <a:cs typeface="Calibri"/>
                        </a:rPr>
                        <a:t>outono</a:t>
                      </a:r>
                      <a:endParaRPr lang="en-US" sz="1050" dirty="0">
                        <a:solidFill>
                          <a:srgbClr val="66336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a.jp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9" y="4115834"/>
            <a:ext cx="900000" cy="900000"/>
          </a:xfrm>
          <a:prstGeom prst="rect">
            <a:avLst/>
          </a:prstGeom>
        </p:spPr>
      </p:pic>
      <p:pic>
        <p:nvPicPr>
          <p:cNvPr id="6" name="Picture 5" descr="b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00" y="4115834"/>
            <a:ext cx="900000" cy="900000"/>
          </a:xfrm>
          <a:prstGeom prst="rect">
            <a:avLst/>
          </a:prstGeom>
        </p:spPr>
      </p:pic>
      <p:pic>
        <p:nvPicPr>
          <p:cNvPr id="7" name="Picture 6" descr="c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0" y="4115834"/>
            <a:ext cx="900000" cy="900000"/>
          </a:xfrm>
          <a:prstGeom prst="rect">
            <a:avLst/>
          </a:prstGeom>
        </p:spPr>
      </p:pic>
      <p:pic>
        <p:nvPicPr>
          <p:cNvPr id="8" name="Picture 7" descr="d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00" y="4115834"/>
            <a:ext cx="900000" cy="900000"/>
          </a:xfrm>
          <a:prstGeom prst="rect">
            <a:avLst/>
          </a:prstGeom>
        </p:spPr>
      </p:pic>
      <p:pic>
        <p:nvPicPr>
          <p:cNvPr id="9" name="Picture 8" descr="bb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00" y="4115834"/>
            <a:ext cx="900000" cy="900000"/>
          </a:xfrm>
          <a:prstGeom prst="rect">
            <a:avLst/>
          </a:prstGeom>
        </p:spPr>
      </p:pic>
      <p:pic>
        <p:nvPicPr>
          <p:cNvPr id="10" name="Picture 9" descr="aa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58" y="4115834"/>
            <a:ext cx="900000" cy="900000"/>
          </a:xfrm>
          <a:prstGeom prst="rect">
            <a:avLst/>
          </a:prstGeom>
        </p:spPr>
      </p:pic>
      <p:pic>
        <p:nvPicPr>
          <p:cNvPr id="11" name="Picture 10" descr="cc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58" y="4115834"/>
            <a:ext cx="900000" cy="900000"/>
          </a:xfrm>
          <a:prstGeom prst="rect">
            <a:avLst/>
          </a:prstGeom>
        </p:spPr>
      </p:pic>
      <p:pic>
        <p:nvPicPr>
          <p:cNvPr id="12" name="Picture 11" descr="ff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58" y="411583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66" y="2435411"/>
            <a:ext cx="8165444" cy="1045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66" y="3819921"/>
            <a:ext cx="8450585" cy="105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26" y="5222556"/>
            <a:ext cx="7854378" cy="967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549" y="174785"/>
            <a:ext cx="1853529" cy="1778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322" y="640398"/>
            <a:ext cx="3481177" cy="1027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7839" y="6299992"/>
            <a:ext cx="2266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Adaptação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de MTG Moreira (2008)</a:t>
            </a:r>
          </a:p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Software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InVento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–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Cnotinfor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9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3735305"/>
              </p:ext>
            </p:extLst>
          </p:nvPr>
        </p:nvGraphicFramePr>
        <p:xfrm>
          <a:off x="508000" y="2019300"/>
          <a:ext cx="4711700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200" y="308114"/>
            <a:ext cx="516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Gabriola"/>
                <a:cs typeface="Gabriola"/>
              </a:rPr>
              <a:t>Vestuário de inverno:</a:t>
            </a:r>
            <a:endParaRPr lang="en-US" sz="40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16335320"/>
              </p:ext>
            </p:extLst>
          </p:nvPr>
        </p:nvGraphicFramePr>
        <p:xfrm>
          <a:off x="5003800" y="2222500"/>
          <a:ext cx="36576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700" y="14097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1.Coloca as imagens por ordem alfabética.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700" y="60325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2. Identifica as palavras com a mesma sílaba inicial.</a:t>
            </a:r>
            <a:endParaRPr lang="en-US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EB76D-F31F-B940-9F5B-96725328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graphicEl>
                                              <a:dgm id="{4A0EB76D-F31F-B940-9F5B-96725328B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graphicEl>
                                              <a:dgm id="{4A0EB76D-F31F-B940-9F5B-96725328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graphicEl>
                                              <a:dgm id="{4A0EB76D-F31F-B940-9F5B-96725328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graphicEl>
                                              <a:dgm id="{4A0EB76D-F31F-B940-9F5B-96725328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EB76D-F31F-B940-9F5B-96725328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EB76D-F31F-B940-9F5B-96725328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48613-B616-1F4E-9024-227BE6BD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graphicEl>
                                              <a:dgm id="{D6A48613-B616-1F4E-9024-227BE6BD9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graphicEl>
                                              <a:dgm id="{D6A48613-B616-1F4E-9024-227BE6BD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graphicEl>
                                              <a:dgm id="{D6A48613-B616-1F4E-9024-227BE6BD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graphicEl>
                                              <a:dgm id="{D6A48613-B616-1F4E-9024-227BE6BD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48613-B616-1F4E-9024-227BE6BD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48613-B616-1F4E-9024-227BE6BD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01B9C0-D570-3F44-AB0E-BD3F2F1C6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graphicEl>
                                              <a:dgm id="{7501B9C0-D570-3F44-AB0E-BD3F2F1C6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graphicEl>
                                              <a:dgm id="{7501B9C0-D570-3F44-AB0E-BD3F2F1C6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graphicEl>
                                              <a:dgm id="{7501B9C0-D570-3F44-AB0E-BD3F2F1C6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graphicEl>
                                              <a:dgm id="{7501B9C0-D570-3F44-AB0E-BD3F2F1C6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01B9C0-D570-3F44-AB0E-BD3F2F1C6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01B9C0-D570-3F44-AB0E-BD3F2F1C6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7EFB9-19E7-C34C-AA44-7D38D6BA2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graphicEl>
                                              <a:dgm id="{1A97EFB9-19E7-C34C-AA44-7D38D6BA2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graphicEl>
                                              <a:dgm id="{1A97EFB9-19E7-C34C-AA44-7D38D6BA2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graphicEl>
                                              <a:dgm id="{1A97EFB9-19E7-C34C-AA44-7D38D6BA2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graphicEl>
                                              <a:dgm id="{1A97EFB9-19E7-C34C-AA44-7D38D6BA2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7EFB9-19E7-C34C-AA44-7D38D6BA2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7EFB9-19E7-C34C-AA44-7D38D6BA2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0CAF7-83FE-B645-8C84-B73476DA0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graphicEl>
                                              <a:dgm id="{00F0CAF7-83FE-B645-8C84-B73476DA0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graphicEl>
                                              <a:dgm id="{00F0CAF7-83FE-B645-8C84-B73476DA0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graphicEl>
                                              <a:dgm id="{00F0CAF7-83FE-B645-8C84-B73476DA0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graphicEl>
                                              <a:dgm id="{00F0CAF7-83FE-B645-8C84-B73476DA0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0CAF7-83FE-B645-8C84-B73476DA0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0CAF7-83FE-B645-8C84-B73476DA0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9C12D-472C-DC40-AB0A-3552308D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>
                                            <p:graphicEl>
                                              <a:dgm id="{DD49C12D-472C-DC40-AB0A-3552308D4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graphicEl>
                                              <a:dgm id="{DD49C12D-472C-DC40-AB0A-3552308D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graphicEl>
                                              <a:dgm id="{DD49C12D-472C-DC40-AB0A-3552308D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graphicEl>
                                              <a:dgm id="{DD49C12D-472C-DC40-AB0A-3552308D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9C12D-472C-DC40-AB0A-3552308D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9C12D-472C-DC40-AB0A-3552308D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67333-E710-BE49-89A7-4E4EF45EB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">
                                            <p:graphicEl>
                                              <a:dgm id="{B4567333-E710-BE49-89A7-4E4EF45EB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>
                                            <p:graphicEl>
                                              <a:dgm id="{B4567333-E710-BE49-89A7-4E4EF45EB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>
                                            <p:graphicEl>
                                              <a:dgm id="{B4567333-E710-BE49-89A7-4E4EF45EB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graphicEl>
                                              <a:dgm id="{B4567333-E710-BE49-89A7-4E4EF45EB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67333-E710-BE49-89A7-4E4EF45EB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67333-E710-BE49-89A7-4E4EF45EB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1F985C-E6DA-C44F-836D-8800F1A53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">
                                            <p:graphicEl>
                                              <a:dgm id="{CB1F985C-E6DA-C44F-836D-8800F1A53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>
                                            <p:graphicEl>
                                              <a:dgm id="{CB1F985C-E6DA-C44F-836D-8800F1A53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graphicEl>
                                              <a:dgm id="{CB1F985C-E6DA-C44F-836D-8800F1A53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graphicEl>
                                              <a:dgm id="{CB1F985C-E6DA-C44F-836D-8800F1A53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1F985C-E6DA-C44F-836D-8800F1A53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1F985C-E6DA-C44F-836D-8800F1A53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35AD-53B6-9D4C-A52F-642A5E70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">
                                            <p:graphicEl>
                                              <a:dgm id="{2F7535AD-53B6-9D4C-A52F-642A5E703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>
                                            <p:graphicEl>
                                              <a:dgm id="{2F7535AD-53B6-9D4C-A52F-642A5E70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">
                                            <p:graphicEl>
                                              <a:dgm id="{2F7535AD-53B6-9D4C-A52F-642A5E70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>
                                            <p:graphicEl>
                                              <a:dgm id="{2F7535AD-53B6-9D4C-A52F-642A5E70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35AD-53B6-9D4C-A52F-642A5E70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35AD-53B6-9D4C-A52F-642A5E70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AE21F-43F5-2B4A-9C33-AE783A590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">
                                            <p:graphicEl>
                                              <a:dgm id="{243AE21F-43F5-2B4A-9C33-AE783A590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">
                                            <p:graphicEl>
                                              <a:dgm id="{243AE21F-43F5-2B4A-9C33-AE783A590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">
                                            <p:graphicEl>
                                              <a:dgm id="{243AE21F-43F5-2B4A-9C33-AE783A590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">
                                            <p:graphicEl>
                                              <a:dgm id="{243AE21F-43F5-2B4A-9C33-AE783A590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AE21F-43F5-2B4A-9C33-AE783A590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AE21F-43F5-2B4A-9C33-AE783A590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B5226-8F88-C84E-A7EA-F22B654D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">
                                            <p:graphicEl>
                                              <a:dgm id="{FB7B5226-8F88-C84E-A7EA-F22B654D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">
                                            <p:graphicEl>
                                              <a:dgm id="{FB7B5226-8F88-C84E-A7EA-F22B654D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">
                                            <p:graphicEl>
                                              <a:dgm id="{FB7B5226-8F88-C84E-A7EA-F22B654D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">
                                            <p:graphicEl>
                                              <a:dgm id="{FB7B5226-8F88-C84E-A7EA-F22B654D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B5226-8F88-C84E-A7EA-F22B654D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B5226-8F88-C84E-A7EA-F22B654D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559FFA-86A0-9241-93ED-F993B7B69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A9298-3CFA-4648-9F4B-0474F848F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28B6F6-8E50-454B-89D2-B98411B69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44E2B-9B67-2D44-9933-D43C0B9C1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058BC0-E3FF-8244-86CE-47D6E9AF2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E0D236-1AE7-8B42-9612-A8EDEE6FD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FDBCB-C6B8-C447-8010-33BC0192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8C6D14-6F1C-A649-8B0B-0C1821E51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93553-972A-6D4C-8338-1F1F7CF6D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BDC961-9465-C949-AACD-EAE757F03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71550"/>
            <a:ext cx="6181611" cy="1162050"/>
          </a:xfrm>
        </p:spPr>
        <p:txBody>
          <a:bodyPr/>
          <a:lstStyle/>
          <a:p>
            <a:r>
              <a:rPr lang="en-US" dirty="0" err="1" smtClean="0"/>
              <a:t>Bibliografia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2374940"/>
            <a:ext cx="6179566" cy="410206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 err="1">
                <a:latin typeface="Arial"/>
                <a:cs typeface="Arial"/>
              </a:rPr>
              <a:t>Almirall</a:t>
            </a:r>
            <a:r>
              <a:rPr lang="en-US" dirty="0">
                <a:latin typeface="Arial"/>
                <a:cs typeface="Arial"/>
              </a:rPr>
              <a:t>, C., </a:t>
            </a:r>
            <a:r>
              <a:rPr lang="en-US" dirty="0" err="1">
                <a:latin typeface="Arial"/>
                <a:cs typeface="Arial"/>
              </a:rPr>
              <a:t>Soro-Camats</a:t>
            </a:r>
            <a:r>
              <a:rPr lang="en-US" dirty="0">
                <a:latin typeface="Arial"/>
                <a:cs typeface="Arial"/>
              </a:rPr>
              <a:t>, E. &amp;, </a:t>
            </a:r>
            <a:r>
              <a:rPr lang="en-US" dirty="0" err="1" smtClean="0">
                <a:latin typeface="Arial"/>
                <a:cs typeface="Arial"/>
              </a:rPr>
              <a:t>Bultó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C. (2003). </a:t>
            </a:r>
            <a:r>
              <a:rPr lang="en-US" i="1" dirty="0" err="1">
                <a:latin typeface="Arial"/>
                <a:cs typeface="Arial"/>
              </a:rPr>
              <a:t>Sistemas</a:t>
            </a:r>
            <a:r>
              <a:rPr lang="en-US" i="1" dirty="0">
                <a:latin typeface="Arial"/>
                <a:cs typeface="Arial"/>
              </a:rPr>
              <a:t> de </a:t>
            </a:r>
            <a:r>
              <a:rPr lang="en-US" i="1" dirty="0" err="1">
                <a:latin typeface="Arial"/>
                <a:cs typeface="Arial"/>
              </a:rPr>
              <a:t>Sinais</a:t>
            </a:r>
            <a:r>
              <a:rPr lang="en-US" i="1" dirty="0">
                <a:latin typeface="Arial"/>
                <a:cs typeface="Arial"/>
              </a:rPr>
              <a:t> e </a:t>
            </a:r>
            <a:r>
              <a:rPr lang="en-US" i="1" dirty="0" err="1">
                <a:latin typeface="Arial"/>
                <a:cs typeface="Arial"/>
              </a:rPr>
              <a:t>Ajudas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err="1">
                <a:latin typeface="Arial"/>
                <a:cs typeface="Arial"/>
              </a:rPr>
              <a:t>Técnicas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err="1">
                <a:latin typeface="Arial"/>
                <a:cs typeface="Arial"/>
              </a:rPr>
              <a:t>para</a:t>
            </a:r>
            <a:r>
              <a:rPr lang="en-US" i="1" dirty="0">
                <a:latin typeface="Arial"/>
                <a:cs typeface="Arial"/>
              </a:rPr>
              <a:t> a </a:t>
            </a:r>
            <a:r>
              <a:rPr lang="en-US" i="1" dirty="0" err="1">
                <a:latin typeface="Arial"/>
                <a:cs typeface="Arial"/>
              </a:rPr>
              <a:t>Comunicação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err="1">
                <a:latin typeface="Arial"/>
                <a:cs typeface="Arial"/>
              </a:rPr>
              <a:t>Alternativa</a:t>
            </a:r>
            <a:r>
              <a:rPr lang="en-US" i="1" dirty="0">
                <a:latin typeface="Arial"/>
                <a:cs typeface="Arial"/>
              </a:rPr>
              <a:t> e a </a:t>
            </a:r>
            <a:r>
              <a:rPr lang="en-US" i="1" dirty="0" err="1">
                <a:latin typeface="Arial"/>
                <a:cs typeface="Arial"/>
              </a:rPr>
              <a:t>Escrita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São</a:t>
            </a:r>
            <a:r>
              <a:rPr lang="en-US" dirty="0">
                <a:latin typeface="Arial"/>
                <a:cs typeface="Arial"/>
              </a:rPr>
              <a:t> Paulo: </a:t>
            </a:r>
            <a:r>
              <a:rPr lang="en-US" dirty="0" err="1">
                <a:latin typeface="Arial"/>
                <a:cs typeface="Arial"/>
              </a:rPr>
              <a:t>Livraria</a:t>
            </a:r>
            <a:r>
              <a:rPr lang="en-US" dirty="0">
                <a:latin typeface="Arial"/>
                <a:cs typeface="Arial"/>
              </a:rPr>
              <a:t> Santos. 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Garcia, L. (2003). </a:t>
            </a:r>
            <a:r>
              <a:rPr lang="en-US" i="1" dirty="0" err="1">
                <a:latin typeface="Arial"/>
                <a:cs typeface="Arial"/>
              </a:rPr>
              <a:t>Concepção</a:t>
            </a:r>
            <a:r>
              <a:rPr lang="en-US" i="1" dirty="0">
                <a:latin typeface="Arial"/>
                <a:cs typeface="Arial"/>
              </a:rPr>
              <a:t>, </a:t>
            </a:r>
            <a:r>
              <a:rPr lang="en-US" i="1" dirty="0" err="1">
                <a:latin typeface="Arial"/>
                <a:cs typeface="Arial"/>
              </a:rPr>
              <a:t>Implementação</a:t>
            </a:r>
            <a:r>
              <a:rPr lang="en-US" i="1" dirty="0">
                <a:latin typeface="Arial"/>
                <a:cs typeface="Arial"/>
              </a:rPr>
              <a:t> e </a:t>
            </a:r>
            <a:r>
              <a:rPr lang="en-US" i="1" dirty="0" err="1">
                <a:latin typeface="Arial"/>
                <a:cs typeface="Arial"/>
              </a:rPr>
              <a:t>Teste</a:t>
            </a:r>
            <a:r>
              <a:rPr lang="en-US" i="1" dirty="0">
                <a:latin typeface="Arial"/>
                <a:cs typeface="Arial"/>
              </a:rPr>
              <a:t> de um </a:t>
            </a:r>
            <a:r>
              <a:rPr lang="en-US" i="1" dirty="0" err="1">
                <a:latin typeface="Arial"/>
                <a:cs typeface="Arial"/>
              </a:rPr>
              <a:t>Sistema</a:t>
            </a:r>
            <a:r>
              <a:rPr lang="en-US" i="1" dirty="0">
                <a:latin typeface="Arial"/>
                <a:cs typeface="Arial"/>
              </a:rPr>
              <a:t> de Apoio à </a:t>
            </a:r>
            <a:r>
              <a:rPr lang="en-US" i="1" dirty="0" err="1">
                <a:latin typeface="Arial"/>
                <a:cs typeface="Arial"/>
              </a:rPr>
              <a:t>Comunicação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err="1">
                <a:latin typeface="Arial"/>
                <a:cs typeface="Arial"/>
              </a:rPr>
              <a:t>Aumentativa</a:t>
            </a:r>
            <a:r>
              <a:rPr lang="en-US" i="1" dirty="0">
                <a:latin typeface="Arial"/>
                <a:cs typeface="Arial"/>
              </a:rPr>
              <a:t> e </a:t>
            </a:r>
            <a:r>
              <a:rPr lang="en-US" i="1" dirty="0" err="1">
                <a:latin typeface="Arial"/>
                <a:cs typeface="Arial"/>
              </a:rPr>
              <a:t>Alternativa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err="1">
                <a:latin typeface="Arial"/>
                <a:cs typeface="Arial"/>
              </a:rPr>
              <a:t>para</a:t>
            </a:r>
            <a:r>
              <a:rPr lang="en-US" i="1" dirty="0">
                <a:latin typeface="Arial"/>
                <a:cs typeface="Arial"/>
              </a:rPr>
              <a:t> o </a:t>
            </a:r>
            <a:r>
              <a:rPr lang="en-US" i="1" dirty="0" err="1">
                <a:latin typeface="Arial"/>
                <a:cs typeface="Arial"/>
              </a:rPr>
              <a:t>Português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err="1">
                <a:latin typeface="Arial"/>
                <a:cs typeface="Arial"/>
              </a:rPr>
              <a:t>Europeu</a:t>
            </a:r>
            <a:r>
              <a:rPr lang="en-US" i="1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Tese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não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publicada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American Speech-Language-Hearing Association (2010). [</a:t>
            </a:r>
            <a:r>
              <a:rPr lang="en-US" dirty="0" err="1">
                <a:latin typeface="Arial"/>
                <a:cs typeface="Arial"/>
              </a:rPr>
              <a:t>página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oficial</a:t>
            </a:r>
            <a:r>
              <a:rPr lang="en-US" dirty="0">
                <a:latin typeface="Arial"/>
                <a:cs typeface="Arial"/>
              </a:rPr>
              <a:t> da ASHA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Internet]. &lt;</a:t>
            </a:r>
            <a:r>
              <a:rPr lang="en-US" dirty="0" err="1">
                <a:latin typeface="Arial"/>
                <a:cs typeface="Arial"/>
              </a:rPr>
              <a:t>www.asha.org</a:t>
            </a:r>
            <a:r>
              <a:rPr lang="en-US" dirty="0">
                <a:latin typeface="Arial"/>
                <a:cs typeface="Arial"/>
              </a:rPr>
              <a:t>&gt; . </a:t>
            </a:r>
            <a:r>
              <a:rPr lang="en-US" dirty="0" err="1">
                <a:latin typeface="Arial"/>
                <a:cs typeface="Arial"/>
              </a:rPr>
              <a:t>Consulta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efetuada</a:t>
            </a:r>
            <a:r>
              <a:rPr lang="en-US" dirty="0" smtClean="0">
                <a:latin typeface="Arial"/>
                <a:cs typeface="Arial"/>
              </a:rPr>
              <a:t> a 30 </a:t>
            </a:r>
            <a:r>
              <a:rPr lang="en-US" dirty="0">
                <a:latin typeface="Arial"/>
                <a:cs typeface="Arial"/>
              </a:rPr>
              <a:t>de </a:t>
            </a:r>
            <a:r>
              <a:rPr lang="en-US" dirty="0" err="1">
                <a:latin typeface="Arial"/>
                <a:cs typeface="Arial"/>
              </a:rPr>
              <a:t>m</a:t>
            </a:r>
            <a:r>
              <a:rPr lang="en-US" dirty="0" err="1" smtClean="0">
                <a:latin typeface="Arial"/>
                <a:cs typeface="Arial"/>
              </a:rPr>
              <a:t>aio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de </a:t>
            </a:r>
            <a:r>
              <a:rPr lang="en-US" dirty="0" smtClean="0">
                <a:latin typeface="Arial"/>
                <a:cs typeface="Arial"/>
              </a:rPr>
              <a:t>2014. 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Placeholder 7" descr="verão-cópia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3059"/>
          <a:stretch>
            <a:fillRect/>
          </a:stretch>
        </p:blipFill>
        <p:spPr/>
      </p:pic>
      <p:pic>
        <p:nvPicPr>
          <p:cNvPr id="7" name="Picture Placeholder 6" descr="Primavera-cópia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r="2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92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rc_mi" descr="http://4.bp.blogspot.com/_74Lp77doM7s/S8o1b0tM4AI/AAAAAAAAABg/AZ5nj_uU5PE/s320/m_comunica_7b4748ec950909f0bd796f7607b7a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85" y="1487646"/>
            <a:ext cx="5017616" cy="3766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22795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5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SPC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Picture Communication System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4"/>
          <p:cNvSpPr txBox="1">
            <a:spLocks/>
          </p:cNvSpPr>
          <p:nvPr/>
        </p:nvSpPr>
        <p:spPr>
          <a:xfrm>
            <a:off x="4624388" y="2961002"/>
            <a:ext cx="2092501" cy="89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 err="1" smtClean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2205" y="4642009"/>
            <a:ext cx="2092501" cy="2000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algn="ctr"/>
            <a:endParaRPr lang="en-US" sz="2000" dirty="0" smtClean="0">
              <a:latin typeface="Gabriola"/>
              <a:cs typeface="Gabriola"/>
            </a:endParaRPr>
          </a:p>
          <a:p>
            <a:pPr algn="ctr"/>
            <a:endParaRPr lang="en-US" sz="2000" dirty="0">
              <a:latin typeface="Gabriola"/>
              <a:cs typeface="Gabriola"/>
            </a:endParaRPr>
          </a:p>
          <a:p>
            <a:pPr algn="ctr"/>
            <a:endParaRPr lang="en-US" sz="2000" dirty="0" smtClean="0">
              <a:latin typeface="Gabriola"/>
              <a:cs typeface="Gabriola"/>
            </a:endParaRPr>
          </a:p>
          <a:p>
            <a:pPr algn="ctr"/>
            <a:endParaRPr lang="en-US" sz="4000" dirty="0">
              <a:latin typeface="Gabriola"/>
              <a:cs typeface="Gabriol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96999" y="336535"/>
            <a:ext cx="3960618" cy="2040905"/>
          </a:xfrm>
        </p:spPr>
        <p:txBody>
          <a:bodyPr/>
          <a:lstStyle/>
          <a:p>
            <a:r>
              <a:rPr lang="en-US" dirty="0" err="1" smtClean="0">
                <a:latin typeface="Gabriola"/>
                <a:cs typeface="Gabriola"/>
              </a:rPr>
              <a:t>Que</a:t>
            </a:r>
            <a:r>
              <a:rPr lang="en-US" dirty="0" smtClean="0">
                <a:latin typeface="Gabriola"/>
                <a:cs typeface="Gabriola"/>
              </a:rPr>
              <a:t> tempo </a:t>
            </a:r>
            <a:r>
              <a:rPr lang="en-US" dirty="0" err="1" smtClean="0">
                <a:latin typeface="Gabriola"/>
                <a:cs typeface="Gabriola"/>
              </a:rPr>
              <a:t>está</a:t>
            </a:r>
            <a:r>
              <a:rPr lang="en-US" dirty="0" smtClean="0">
                <a:latin typeface="Gabriola"/>
                <a:cs typeface="Gabriola"/>
              </a:rPr>
              <a:t> </a:t>
            </a:r>
            <a:r>
              <a:rPr lang="en-US" dirty="0" err="1" smtClean="0">
                <a:latin typeface="Gabriola"/>
                <a:cs typeface="Gabriola"/>
              </a:rPr>
              <a:t>hoje</a:t>
            </a:r>
            <a:r>
              <a:rPr lang="en-US" dirty="0" smtClean="0">
                <a:latin typeface="Gabriola"/>
                <a:cs typeface="Gabriola"/>
              </a:rPr>
              <a:t>?</a:t>
            </a:r>
          </a:p>
          <a:p>
            <a:r>
              <a:rPr lang="en-US" dirty="0" smtClean="0">
                <a:latin typeface="Gabriola"/>
                <a:cs typeface="Gabriola"/>
              </a:rPr>
              <a:t>Como </a:t>
            </a:r>
            <a:r>
              <a:rPr lang="en-US" dirty="0" err="1" smtClean="0">
                <a:latin typeface="Gabriola"/>
                <a:cs typeface="Gabriola"/>
              </a:rPr>
              <a:t>está</a:t>
            </a:r>
            <a:r>
              <a:rPr lang="en-US" dirty="0" smtClean="0">
                <a:latin typeface="Gabriola"/>
                <a:cs typeface="Gabriola"/>
              </a:rPr>
              <a:t> o </a:t>
            </a:r>
            <a:r>
              <a:rPr lang="en-US" dirty="0" err="1" smtClean="0">
                <a:latin typeface="Gabriola"/>
                <a:cs typeface="Gabriola"/>
              </a:rPr>
              <a:t>dia</a:t>
            </a:r>
            <a:r>
              <a:rPr lang="en-US" dirty="0" smtClean="0">
                <a:latin typeface="Gabriola"/>
                <a:cs typeface="Gabriola"/>
              </a:rPr>
              <a:t>?</a:t>
            </a:r>
            <a:endParaRPr lang="en-US" dirty="0">
              <a:latin typeface="Gabriola"/>
              <a:cs typeface="Gabriola"/>
            </a:endParaRPr>
          </a:p>
        </p:txBody>
      </p:sp>
      <p:pic>
        <p:nvPicPr>
          <p:cNvPr id="17" name="Picture Placeholder 16" descr="sol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r="4439"/>
          <a:stretch>
            <a:fillRect/>
          </a:stretch>
        </p:blipFill>
        <p:spPr>
          <a:xfrm>
            <a:off x="4624388" y="188624"/>
            <a:ext cx="2057400" cy="2016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Placeholder 18" descr="chuva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r="4439"/>
          <a:stretch>
            <a:fillRect/>
          </a:stretch>
        </p:blipFill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nubla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4642009"/>
            <a:ext cx="2057401" cy="200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ne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6" y="4642009"/>
            <a:ext cx="2037212" cy="200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390468" y="4642009"/>
            <a:ext cx="2092501" cy="20005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algn="ctr"/>
            <a:endParaRPr lang="en-US" sz="2000" dirty="0" smtClean="0">
              <a:latin typeface="Gabriola"/>
              <a:cs typeface="Gabriola"/>
            </a:endParaRPr>
          </a:p>
          <a:p>
            <a:pPr algn="ctr"/>
            <a:endParaRPr lang="en-US" sz="2000" dirty="0">
              <a:latin typeface="Gabriola"/>
              <a:cs typeface="Gabriola"/>
            </a:endParaRPr>
          </a:p>
          <a:p>
            <a:pPr algn="ctr"/>
            <a:endParaRPr lang="en-US" sz="2000" dirty="0" smtClean="0">
              <a:latin typeface="Gabriola"/>
              <a:cs typeface="Gabriola"/>
            </a:endParaRPr>
          </a:p>
          <a:p>
            <a:pPr algn="ctr"/>
            <a:endParaRPr lang="en-US" sz="4000" dirty="0">
              <a:latin typeface="Gabriola"/>
              <a:cs typeface="Gabriola"/>
            </a:endParaRPr>
          </a:p>
        </p:txBody>
      </p:sp>
      <p:pic>
        <p:nvPicPr>
          <p:cNvPr id="7" name="Picture 6" descr="ven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" y="2009043"/>
            <a:ext cx="2401362" cy="2151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56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74036" y="169723"/>
            <a:ext cx="7556313" cy="1116106"/>
          </a:xfrm>
        </p:spPr>
        <p:txBody>
          <a:bodyPr/>
          <a:lstStyle/>
          <a:p>
            <a:r>
              <a:rPr lang="en-US" sz="5400" dirty="0" smtClean="0">
                <a:latin typeface="Arial"/>
                <a:cs typeface="Arial"/>
              </a:rPr>
              <a:t>As </a:t>
            </a:r>
            <a:r>
              <a:rPr lang="en-US" sz="5400" dirty="0" err="1" smtClean="0">
                <a:latin typeface="Arial"/>
                <a:cs typeface="Arial"/>
              </a:rPr>
              <a:t>estações</a:t>
            </a:r>
            <a:r>
              <a:rPr lang="en-US" sz="5400" dirty="0" smtClean="0">
                <a:latin typeface="Arial"/>
                <a:cs typeface="Arial"/>
              </a:rPr>
              <a:t> do </a:t>
            </a:r>
            <a:r>
              <a:rPr lang="en-US" sz="5400" dirty="0" err="1" smtClean="0">
                <a:latin typeface="Arial"/>
                <a:cs typeface="Arial"/>
              </a:rPr>
              <a:t>ano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14" name="Músicas para o Jardim de infância - 4 Estações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1853" y="1285829"/>
            <a:ext cx="812800" cy="812800"/>
          </a:xfrm>
        </p:spPr>
      </p:pic>
      <p:pic>
        <p:nvPicPr>
          <p:cNvPr id="18" name="Picture 17" descr="outon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6" y="3314700"/>
            <a:ext cx="1394216" cy="1203228"/>
          </a:xfrm>
          <a:prstGeom prst="rect">
            <a:avLst/>
          </a:prstGeom>
        </p:spPr>
      </p:pic>
      <p:pic>
        <p:nvPicPr>
          <p:cNvPr id="19" name="Picture 18" descr="invern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97" y="3314700"/>
            <a:ext cx="1406142" cy="1203228"/>
          </a:xfrm>
          <a:prstGeom prst="rect">
            <a:avLst/>
          </a:prstGeom>
        </p:spPr>
      </p:pic>
      <p:pic>
        <p:nvPicPr>
          <p:cNvPr id="20" name="Picture 19" descr="primaver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8" y="3314700"/>
            <a:ext cx="1375118" cy="1203228"/>
          </a:xfrm>
          <a:prstGeom prst="rect">
            <a:avLst/>
          </a:prstGeom>
        </p:spPr>
      </p:pic>
      <p:pic>
        <p:nvPicPr>
          <p:cNvPr id="21" name="Picture 20" descr="verã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51" y="3289085"/>
            <a:ext cx="1298702" cy="1213219"/>
          </a:xfrm>
          <a:prstGeom prst="rect">
            <a:avLst/>
          </a:prstGeom>
        </p:spPr>
      </p:pic>
      <p:pic>
        <p:nvPicPr>
          <p:cNvPr id="22" name="Picture 21" descr="cantar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75" y="1172655"/>
            <a:ext cx="1881001" cy="1718214"/>
          </a:xfrm>
          <a:prstGeom prst="rect">
            <a:avLst/>
          </a:prstGeom>
        </p:spPr>
      </p:pic>
      <p:pic>
        <p:nvPicPr>
          <p:cNvPr id="23" name="Picture 22" descr="ouvir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6" y="1172655"/>
            <a:ext cx="1866900" cy="1714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81999" y="6375441"/>
            <a:ext cx="343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Símbolos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SPC</a:t>
            </a:r>
          </a:p>
          <a:p>
            <a:pPr algn="r"/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canção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retirada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de: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www.orestosaocantigas.blogspot.com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474" y="5037543"/>
            <a:ext cx="241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vêm</a:t>
            </a:r>
            <a:r>
              <a:rPr lang="en-US" dirty="0" smtClean="0"/>
              <a:t> e </a:t>
            </a:r>
            <a:r>
              <a:rPr lang="en-US" dirty="0" err="1" smtClean="0"/>
              <a:t>vão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26" name="Picture 25" descr="estaçõ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21" y="2887155"/>
            <a:ext cx="1651870" cy="161514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4036" y="4620424"/>
            <a:ext cx="129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O </a:t>
            </a:r>
            <a:r>
              <a:rPr lang="en-US" dirty="0" err="1" smtClean="0">
                <a:solidFill>
                  <a:schemeClr val="accent5"/>
                </a:solidFill>
              </a:rPr>
              <a:t>outono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4097" y="4625884"/>
            <a:ext cx="140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o inverno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3358" y="4632142"/>
            <a:ext cx="129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primavera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6097" y="4645514"/>
            <a:ext cx="129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 </a:t>
            </a:r>
            <a:r>
              <a:rPr lang="en-US" dirty="0" err="1" smtClean="0">
                <a:solidFill>
                  <a:schemeClr val="accent1"/>
                </a:solidFill>
              </a:rPr>
              <a:t>verão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4799" y="4650974"/>
            <a:ext cx="9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ão</a:t>
            </a:r>
            <a:r>
              <a:rPr lang="en-US" dirty="0" smtClean="0"/>
              <a:t> as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78821" y="4650974"/>
            <a:ext cx="197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55999"/>
                </a:solidFill>
              </a:rPr>
              <a:t>e</a:t>
            </a:r>
            <a:r>
              <a:rPr lang="en-US" dirty="0" err="1" smtClean="0">
                <a:solidFill>
                  <a:srgbClr val="155999"/>
                </a:solidFill>
              </a:rPr>
              <a:t>stações</a:t>
            </a:r>
            <a:r>
              <a:rPr lang="en-US" dirty="0" smtClean="0">
                <a:solidFill>
                  <a:srgbClr val="155999"/>
                </a:solidFill>
              </a:rPr>
              <a:t> do </a:t>
            </a:r>
            <a:r>
              <a:rPr lang="en-US" dirty="0" err="1" smtClean="0">
                <a:solidFill>
                  <a:srgbClr val="155999"/>
                </a:solidFill>
              </a:rPr>
              <a:t>ano</a:t>
            </a:r>
            <a:endParaRPr lang="en-US" dirty="0">
              <a:solidFill>
                <a:srgbClr val="1559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474" y="5625366"/>
            <a:ext cx="823221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  <a:cs typeface="Arial"/>
              </a:rPr>
              <a:t>O </a:t>
            </a:r>
            <a:r>
              <a:rPr lang="en-US" dirty="0" err="1" smtClean="0">
                <a:solidFill>
                  <a:schemeClr val="accent2"/>
                </a:solidFill>
                <a:cs typeface="Arial"/>
              </a:rPr>
              <a:t>outono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, 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o 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inverno, primavera 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e </a:t>
            </a:r>
            <a:r>
              <a:rPr lang="en-US" dirty="0" err="1" smtClean="0">
                <a:solidFill>
                  <a:schemeClr val="accent2"/>
                </a:solidFill>
                <a:cs typeface="Arial"/>
              </a:rPr>
              <a:t>verão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Arial"/>
              </a:rPr>
              <a:t>são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as </a:t>
            </a:r>
            <a:r>
              <a:rPr lang="en-US" dirty="0" err="1">
                <a:solidFill>
                  <a:schemeClr val="accent2"/>
                </a:solidFill>
                <a:cs typeface="Arial"/>
              </a:rPr>
              <a:t>estações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 do </a:t>
            </a:r>
            <a:r>
              <a:rPr lang="en-US" dirty="0" err="1" smtClean="0">
                <a:solidFill>
                  <a:schemeClr val="accent2"/>
                </a:solidFill>
                <a:cs typeface="Arial"/>
              </a:rPr>
              <a:t>ano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cs typeface="Arial"/>
              </a:rPr>
              <a:t>que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cs typeface="Arial"/>
              </a:rPr>
              <a:t>vêm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 e </a:t>
            </a:r>
            <a:r>
              <a:rPr lang="en-US" dirty="0" err="1" smtClean="0">
                <a:solidFill>
                  <a:schemeClr val="accent2"/>
                </a:solidFill>
                <a:cs typeface="Arial"/>
              </a:rPr>
              <a:t>vão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cs typeface="Arial"/>
              </a:rPr>
              <a:t>que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cs typeface="Arial"/>
              </a:rPr>
              <a:t>vêm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 e </a:t>
            </a:r>
            <a:r>
              <a:rPr lang="en-US" dirty="0" err="1" smtClean="0">
                <a:solidFill>
                  <a:schemeClr val="accent2"/>
                </a:solidFill>
                <a:cs typeface="Arial"/>
              </a:rPr>
              <a:t>vão</a:t>
            </a:r>
            <a:r>
              <a:rPr lang="en-US" dirty="0" smtClean="0">
                <a:solidFill>
                  <a:schemeClr val="accent2"/>
                </a:solidFill>
                <a:cs typeface="Arial"/>
              </a:rPr>
              <a:t>…</a:t>
            </a:r>
            <a:endParaRPr lang="en-US" dirty="0">
              <a:solidFill>
                <a:schemeClr val="accent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5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15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5" grpId="0"/>
      <p:bldP spid="27" grpId="1"/>
      <p:bldP spid="29" grpId="0"/>
      <p:bldP spid="30" grpId="0"/>
      <p:bldP spid="31" grpId="1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Arial"/>
                <a:cs typeface="Arial"/>
              </a:rPr>
              <a:t>Tenta</a:t>
            </a:r>
            <a:r>
              <a:rPr lang="en-US" sz="5400" dirty="0" smtClean="0">
                <a:latin typeface="Arial"/>
                <a:cs typeface="Arial"/>
              </a:rPr>
              <a:t> de novo!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4" name="Picture 3" descr="dT7Go9BT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66" y="2176937"/>
            <a:ext cx="2410749" cy="24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ake Off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Take Off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6"/>
                </a:solidFill>
                <a:latin typeface="Arial"/>
                <a:cs typeface="Arial"/>
              </a:rPr>
              <a:t>Comunicação</a:t>
            </a:r>
            <a:r>
              <a:rPr lang="en-US" sz="2800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/>
                <a:cs typeface="Arial"/>
              </a:rPr>
              <a:t>Aumentativa</a:t>
            </a:r>
            <a:endParaRPr lang="en-US" sz="28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94840"/>
              </p:ext>
            </p:extLst>
          </p:nvPr>
        </p:nvGraphicFramePr>
        <p:xfrm>
          <a:off x="498474" y="2066626"/>
          <a:ext cx="7556312" cy="181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078"/>
                <a:gridCol w="1889078"/>
                <a:gridCol w="1889078"/>
                <a:gridCol w="1889078"/>
              </a:tblGrid>
              <a:tr h="1816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8475" y="1246257"/>
            <a:ext cx="5302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663366"/>
                </a:solidFill>
                <a:latin typeface="Gabriola"/>
                <a:cs typeface="Gabriola"/>
              </a:rPr>
              <a:t>Em</a:t>
            </a:r>
            <a:r>
              <a:rPr lang="en-US" sz="4000" dirty="0" smtClean="0">
                <a:solidFill>
                  <a:srgbClr val="663366"/>
                </a:solidFill>
                <a:latin typeface="Gabriola"/>
                <a:cs typeface="Gabriola"/>
              </a:rPr>
              <a:t> </a:t>
            </a:r>
            <a:r>
              <a:rPr lang="en-US" sz="4000" dirty="0" err="1" smtClean="0">
                <a:solidFill>
                  <a:srgbClr val="663366"/>
                </a:solidFill>
                <a:latin typeface="Gabriola"/>
                <a:cs typeface="Gabriola"/>
              </a:rPr>
              <a:t>que</a:t>
            </a:r>
            <a:r>
              <a:rPr lang="en-US" sz="4000" dirty="0" smtClean="0">
                <a:solidFill>
                  <a:srgbClr val="663366"/>
                </a:solidFill>
                <a:latin typeface="Gabriola"/>
                <a:cs typeface="Gabriola"/>
              </a:rPr>
              <a:t> </a:t>
            </a:r>
            <a:r>
              <a:rPr lang="en-US" sz="4000" dirty="0" err="1" smtClean="0">
                <a:solidFill>
                  <a:srgbClr val="663366"/>
                </a:solidFill>
                <a:latin typeface="Gabriola"/>
                <a:cs typeface="Gabriola"/>
              </a:rPr>
              <a:t>estação</a:t>
            </a:r>
            <a:r>
              <a:rPr lang="en-US" sz="4000" dirty="0" smtClean="0">
                <a:solidFill>
                  <a:srgbClr val="663366"/>
                </a:solidFill>
                <a:latin typeface="Gabriola"/>
                <a:cs typeface="Gabriola"/>
              </a:rPr>
              <a:t> do </a:t>
            </a:r>
            <a:r>
              <a:rPr lang="en-US" sz="4000" dirty="0" err="1" smtClean="0">
                <a:solidFill>
                  <a:srgbClr val="663366"/>
                </a:solidFill>
                <a:latin typeface="Gabriola"/>
                <a:cs typeface="Gabriola"/>
              </a:rPr>
              <a:t>ano</a:t>
            </a:r>
            <a:r>
              <a:rPr lang="en-US" sz="4000" dirty="0" smtClean="0">
                <a:solidFill>
                  <a:srgbClr val="663366"/>
                </a:solidFill>
                <a:latin typeface="Gabriola"/>
                <a:cs typeface="Gabriola"/>
              </a:rPr>
              <a:t> </a:t>
            </a:r>
            <a:r>
              <a:rPr lang="en-US" sz="4000" dirty="0" err="1" smtClean="0">
                <a:solidFill>
                  <a:srgbClr val="663366"/>
                </a:solidFill>
                <a:latin typeface="Gabriola"/>
                <a:cs typeface="Gabriola"/>
              </a:rPr>
              <a:t>estamos</a:t>
            </a:r>
            <a:r>
              <a:rPr lang="en-US" sz="4000" dirty="0" smtClean="0">
                <a:solidFill>
                  <a:srgbClr val="663366"/>
                </a:solidFill>
                <a:latin typeface="Gabriola"/>
                <a:cs typeface="Gabriola"/>
              </a:rPr>
              <a:t>? </a:t>
            </a:r>
            <a:endParaRPr lang="en-US" sz="4000" dirty="0">
              <a:solidFill>
                <a:srgbClr val="663366"/>
              </a:solidFill>
              <a:latin typeface="Gabriola"/>
              <a:cs typeface="Gabriola"/>
            </a:endParaRPr>
          </a:p>
        </p:txBody>
      </p:sp>
      <p:pic>
        <p:nvPicPr>
          <p:cNvPr id="9" name="Picture 8" descr="primaver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2154996"/>
            <a:ext cx="1828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verão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74" y="2154996"/>
            <a:ext cx="1828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outono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4" y="2154996"/>
            <a:ext cx="1854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nverno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4" y="2154996"/>
            <a:ext cx="1828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481999" y="6375441"/>
            <a:ext cx="3432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Símbolos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SPC</a:t>
            </a:r>
          </a:p>
        </p:txBody>
      </p:sp>
    </p:spTree>
    <p:extLst>
      <p:ext uri="{BB962C8B-B14F-4D97-AF65-F5344CB8AC3E}">
        <p14:creationId xmlns:p14="http://schemas.microsoft.com/office/powerpoint/2010/main" val="18190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1002</TotalTime>
  <Words>536</Words>
  <Application>Microsoft Office PowerPoint</Application>
  <PresentationFormat>Apresentação no Ecrã (4:3)</PresentationFormat>
  <Paragraphs>98</Paragraphs>
  <Slides>23</Slides>
  <Notes>2</Notes>
  <HiddenSlides>4</HiddenSlides>
  <MMClips>1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30" baseType="lpstr">
      <vt:lpstr>Apple Symbols</vt:lpstr>
      <vt:lpstr>Arial</vt:lpstr>
      <vt:lpstr>Calibri</vt:lpstr>
      <vt:lpstr>Gabriola</vt:lpstr>
      <vt:lpstr>Rockwell</vt:lpstr>
      <vt:lpstr>Wingdings</vt:lpstr>
      <vt:lpstr>Advantage</vt:lpstr>
      <vt:lpstr>Os Porquês e o Como da Comunicação Aumentativa</vt:lpstr>
      <vt:lpstr>Apresentação do PowerPoint</vt:lpstr>
      <vt:lpstr>Apresentação do PowerPoint</vt:lpstr>
      <vt:lpstr>Apresentação do PowerPoint</vt:lpstr>
      <vt:lpstr>SPC</vt:lpstr>
      <vt:lpstr>Apresentação do PowerPoint</vt:lpstr>
      <vt:lpstr>As estações do ano</vt:lpstr>
      <vt:lpstr>Tenta de novo!</vt:lpstr>
      <vt:lpstr>Comunicação Aumentativa</vt:lpstr>
      <vt:lpstr>Acertaste! </vt:lpstr>
      <vt:lpstr>Escrita com símbolos</vt:lpstr>
      <vt:lpstr>Apresentação do PowerPoint</vt:lpstr>
      <vt:lpstr>Apresentação do PowerPoint</vt:lpstr>
      <vt:lpstr>Apresentação do PowerPoint</vt:lpstr>
      <vt:lpstr>Apresentação do PowerPoint</vt:lpstr>
      <vt:lpstr>Acertaste! </vt:lpstr>
      <vt:lpstr>Apresentação do PowerPoint</vt:lpstr>
      <vt:lpstr>Tenta de novo!</vt:lpstr>
      <vt:lpstr>Apresentação do PowerPoint</vt:lpstr>
      <vt:lpstr>Apresentação do PowerPoint</vt:lpstr>
      <vt:lpstr>Apresentação do PowerPoint</vt:lpstr>
      <vt:lpstr>Apresentação do PowerPoint</vt:lpstr>
      <vt:lpstr>Bibliografia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Comunicação Aumentativa</dc:title>
  <dc:creator>Margarida Tavares da Rocha Fortuna da Silva</dc:creator>
  <cp:lastModifiedBy>Nelson Santos</cp:lastModifiedBy>
  <cp:revision>73</cp:revision>
  <dcterms:created xsi:type="dcterms:W3CDTF">2014-05-28T09:30:14Z</dcterms:created>
  <dcterms:modified xsi:type="dcterms:W3CDTF">2014-06-03T18:54:43Z</dcterms:modified>
</cp:coreProperties>
</file>